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FB2-1760-3F3A-A2C4-E54B0F7F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69" y="2733709"/>
            <a:ext cx="8648287" cy="999392"/>
          </a:xfrm>
        </p:spPr>
        <p:txBody>
          <a:bodyPr/>
          <a:lstStyle/>
          <a:p>
            <a:pPr algn="l"/>
            <a:r>
              <a:rPr lang="fr-CH" sz="4000" dirty="0"/>
              <a:t>Présentation Projet P_APP </a:t>
            </a:r>
            <a:r>
              <a:rPr lang="fr-CH" sz="4000" dirty="0" err="1"/>
              <a:t>Webstore</a:t>
            </a:r>
            <a:r>
              <a:rPr lang="fr-CH" sz="4000" dirty="0"/>
              <a:t>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98B10A-8866-4055-CDF0-5C7B3595E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H" dirty="0"/>
              <a:t>Projet avec Node.js</a:t>
            </a:r>
          </a:p>
        </p:txBody>
      </p:sp>
    </p:spTree>
    <p:extLst>
      <p:ext uri="{BB962C8B-B14F-4D97-AF65-F5344CB8AC3E}">
        <p14:creationId xmlns:p14="http://schemas.microsoft.com/office/powerpoint/2010/main" val="170506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DE92-6948-9B64-57BB-076039C9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Description du Projet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8B065-F051-B831-0A21-59135848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d’un site d’e-commerce sécurisé et </a:t>
            </a:r>
            <a:r>
              <a:rPr lang="fr-CH" dirty="0" err="1"/>
              <a:t>Dockerisé</a:t>
            </a:r>
            <a:endParaRPr lang="fr-CH" dirty="0"/>
          </a:p>
          <a:p>
            <a:r>
              <a:rPr lang="fr-CH" dirty="0"/>
              <a:t>Les Pages en HTTPS</a:t>
            </a:r>
          </a:p>
          <a:p>
            <a:r>
              <a:rPr lang="fr-CH" dirty="0"/>
              <a:t>Authentification avec </a:t>
            </a:r>
            <a:r>
              <a:rPr lang="fr-CH" dirty="0" err="1"/>
              <a:t>Token</a:t>
            </a:r>
            <a:endParaRPr lang="fr-CH" dirty="0"/>
          </a:p>
          <a:p>
            <a:r>
              <a:rPr lang="fr-CH" dirty="0"/>
              <a:t>Mot de passe haché</a:t>
            </a:r>
          </a:p>
          <a:p>
            <a:r>
              <a:rPr lang="fr-CH" dirty="0"/>
              <a:t>Stocké dans la DB (table </a:t>
            </a:r>
            <a:r>
              <a:rPr lang="fr-CH" dirty="0" err="1"/>
              <a:t>t_users</a:t>
            </a:r>
            <a:r>
              <a:rPr lang="fr-CH" dirty="0"/>
              <a:t>)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252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55F44-C439-CFAE-68A4-30C70CD9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Mise en place de l’environnement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E0A73-9C15-FB08-C16E-99ADD470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Installation Packages</a:t>
            </a:r>
          </a:p>
          <a:p>
            <a:r>
              <a:rPr lang="fr-CH" dirty="0"/>
              <a:t>Docker Compose</a:t>
            </a:r>
          </a:p>
          <a:p>
            <a:r>
              <a:rPr lang="fr-CH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458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A7FEF-1D7D-037E-950D-B0589E76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Pages HTTPS avec </a:t>
            </a:r>
            <a:r>
              <a:rPr lang="fr-CH" b="1" dirty="0" err="1"/>
              <a:t>OpenSSL</a:t>
            </a:r>
            <a:r>
              <a:rPr lang="fr-CH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4E0D4-5408-EF73-9CFD-BE52F2F2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Obtenir une clé et un certificat</a:t>
            </a:r>
          </a:p>
          <a:p>
            <a:r>
              <a:rPr lang="fr-CH" dirty="0"/>
              <a:t>Mettre en place la clé et le certificat dans le code</a:t>
            </a: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968352-73F0-4994-7EC1-E928F4D5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41" y="4724401"/>
            <a:ext cx="8147651" cy="18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49D72-5294-909F-43D8-900D6CAA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Formulaire de Login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3C1A-9896-A12F-14D0-0FB8AA62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81941" cy="3599316"/>
          </a:xfrm>
        </p:spPr>
        <p:txBody>
          <a:bodyPr/>
          <a:lstStyle/>
          <a:p>
            <a:r>
              <a:rPr lang="fr-CH" dirty="0"/>
              <a:t>Création d’une page simple HTML</a:t>
            </a:r>
          </a:p>
          <a:p>
            <a:r>
              <a:rPr lang="fr-CH" dirty="0"/>
              <a:t>Création du JS pour la page de login</a:t>
            </a:r>
          </a:p>
          <a:p>
            <a:r>
              <a:rPr lang="fr-CH" dirty="0"/>
              <a:t>Connection possible avec un user</a:t>
            </a:r>
          </a:p>
          <a:p>
            <a:r>
              <a:rPr lang="fr-CH" dirty="0"/>
              <a:t>Authentification avec mot de passe</a:t>
            </a:r>
          </a:p>
          <a:p>
            <a:r>
              <a:rPr lang="fr-CH" dirty="0"/>
              <a:t>Utilisation d’un </a:t>
            </a:r>
            <a:r>
              <a:rPr lang="fr-CH" dirty="0" err="1"/>
              <a:t>token</a:t>
            </a:r>
            <a:r>
              <a:rPr lang="fr-CH" dirty="0"/>
              <a:t> pour la session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65169A-354C-B191-E9B6-71E53C2A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88" y="2184400"/>
            <a:ext cx="5581941" cy="44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7F4EB-0CDC-E6C6-D48F-6484E61B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du </a:t>
            </a:r>
            <a:r>
              <a:rPr lang="fr-CH" dirty="0" err="1"/>
              <a:t>token</a:t>
            </a:r>
            <a:r>
              <a:rPr lang="fr-CH" dirty="0"/>
              <a:t> d’identification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217F7-ACE2-9F1A-79CB-8E1286B6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336873"/>
            <a:ext cx="7392206" cy="3599316"/>
          </a:xfrm>
        </p:spPr>
        <p:txBody>
          <a:bodyPr/>
          <a:lstStyle/>
          <a:p>
            <a:r>
              <a:rPr lang="fr-CH" dirty="0"/>
              <a:t>Contrôle si l’utilisateur existe</a:t>
            </a:r>
          </a:p>
          <a:p>
            <a:r>
              <a:rPr lang="fr-CH" dirty="0"/>
              <a:t>Contrôle si le mot de passe est correct</a:t>
            </a:r>
          </a:p>
          <a:p>
            <a:r>
              <a:rPr lang="fr-CH" dirty="0"/>
              <a:t>Donne un </a:t>
            </a:r>
            <a:r>
              <a:rPr lang="fr-CH" dirty="0" err="1"/>
              <a:t>token</a:t>
            </a:r>
            <a:r>
              <a:rPr lang="fr-CH" dirty="0"/>
              <a:t> à l’utilisateur</a:t>
            </a:r>
          </a:p>
          <a:p>
            <a:r>
              <a:rPr lang="fr-CH" dirty="0"/>
              <a:t>Validité du </a:t>
            </a:r>
            <a:r>
              <a:rPr lang="fr-CH" dirty="0" err="1"/>
              <a:t>token</a:t>
            </a:r>
            <a:r>
              <a:rPr lang="fr-CH" dirty="0"/>
              <a:t> limitée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52EFF6-AB73-9792-F06F-9F52538D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0" y="2032000"/>
            <a:ext cx="4186554" cy="4756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547AA80-81FD-E1D1-9A8C-553560E1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3739796"/>
            <a:ext cx="3521477" cy="30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877EB-14D3-4ED6-31F0-919F33B5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FC30C-9BB3-82B8-61C8-759287BC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647579" cy="3599316"/>
          </a:xfrm>
        </p:spPr>
        <p:txBody>
          <a:bodyPr/>
          <a:lstStyle/>
          <a:p>
            <a:r>
              <a:rPr lang="fr-CH" dirty="0"/>
              <a:t>Un </a:t>
            </a:r>
            <a:r>
              <a:rPr lang="fr-CH"/>
              <a:t>utilisateur est créé </a:t>
            </a:r>
            <a:r>
              <a:rPr lang="fr-CH" dirty="0"/>
              <a:t>et inséré dans la DB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51FDF9-3601-F137-43EC-F1453903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2107323"/>
            <a:ext cx="4542155" cy="46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3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</TotalTime>
  <Words>141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Présentation Projet P_APP Webstore  </vt:lpstr>
      <vt:lpstr>Description du Projet et Objectifs</vt:lpstr>
      <vt:lpstr>Mise en place de l’environnement</vt:lpstr>
      <vt:lpstr>Pages HTTPS avec OpenSSL </vt:lpstr>
      <vt:lpstr>Formulaire de Login</vt:lpstr>
      <vt:lpstr>Utilisation du token d’identification</vt:lpstr>
      <vt:lpstr>Présentation PowerPoint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P_APP Webstore  </dc:title>
  <dc:creator>Thibaud Noé Racine</dc:creator>
  <cp:lastModifiedBy>Thibaud Noé Racine</cp:lastModifiedBy>
  <cp:revision>16</cp:revision>
  <dcterms:created xsi:type="dcterms:W3CDTF">2024-05-22T07:53:48Z</dcterms:created>
  <dcterms:modified xsi:type="dcterms:W3CDTF">2024-05-22T08:27:38Z</dcterms:modified>
</cp:coreProperties>
</file>