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7FA5-FFE9-5C61-0A11-29EAACE4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EF066-A0D4-D16B-DDAB-96805EFF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74ABA-19FF-0105-6F98-FC60EB6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2A8E9-AA34-D611-7188-5217C9E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D73AD7-7FE7-3D2A-D665-62871C30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37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23332-8E08-BD34-4E05-8A43B1D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BDB78B-84DE-DE23-A4C9-6EB1E23A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BD43C-DE9A-5D15-A67B-80E4A365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6DD86-76B3-537A-52E1-281F3FE3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385974-45B6-0899-13E3-FEE48CBF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06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590937-8B6E-5D03-542D-91F4A71C5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AD8B4C-3C1D-F472-2586-C9F842B7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D50BF-AE1F-1716-58BE-0842D0D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26050-E603-4D31-B7B3-E628D1E5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B168A-9E81-BC22-DF77-A70F41B8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28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90F78-E297-D339-C525-07936A1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F6CB1-76B8-2B2C-EB34-33751C2A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A5464-05C2-D2C7-1D7C-68434404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D7DD4-EE49-1BAF-4DFB-E10E2C22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067A9-44A7-3B0B-2778-93A034E6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47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7E6CA-D926-B7C3-AC37-7CDA76E3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6EF95-6227-E47A-196A-FECC27C5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DDB96-1F72-80CA-322C-CC74B28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98B8-60E0-A982-AD15-B0A159EE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60C29-73E4-A769-C4DF-E8B46EE0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15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7F123-2BFF-14A4-002A-7114D67F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0EC16-74B4-E7CF-0218-9D07E2406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250278-056B-B9DC-3D19-DE61794F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047D67-6FCA-831D-E255-0812D98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44514-CE9E-B202-1BB5-269A749A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F9D01-601E-BF96-2DD4-95AF348F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51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88C31-22A6-70D5-54ED-CDB99502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26BD52-B1D3-D9CE-7C41-1C083250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3F787-18C3-E002-DB7C-62164FE3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E3C22E-BA02-E43E-D1F9-1E6E2EC8B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98627C-4378-3B8B-4FFF-E4D0B3A3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1B680C-2C36-DB1B-4D8C-35274764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C15FA6-C70E-98F5-8AEF-5FF59567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B15549-D798-C4B6-98D6-15E6AC0D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295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B2E95-9580-7A2D-2E5D-A859CD8F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BF1CA1-D7FC-1700-2AF6-A8CB1A2D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9CE404-8358-3CC4-D076-86602706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1C3A2F-AA62-2056-1F0B-0690FF04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45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0E1FCA-689C-1153-5745-64EAAA5B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EA0611-3A2C-A07D-253B-7A67429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6F2F8D-77EE-AF21-EDAD-F029BC6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0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3744E-E57C-1A56-252B-054FB655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51DE1-78BA-99AE-37FE-CABD2CC7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D5E7BD-0EF3-7AB5-4B1C-65FE7196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A30DC-24B3-EC45-1C08-9B1DFC17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57ABC2-2F38-ADF1-7F61-FAD280A4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814536-1E9A-5DFC-492B-ED552AA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16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9CFE5-0A3B-B132-5244-364B815C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8F5FC-6E5B-9A87-17D8-A59B0796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D8527-E6C7-B55A-49E8-BB4B207F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C280A3-CF2E-C789-5EE3-3F5DAB7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227723-779A-87AE-DD0A-23D98E24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AD08D-D573-4652-D8F5-B015969B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6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79F061-FE0D-0BEC-99CE-C444AD60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300E3-D1FB-F57E-C20B-94E8B453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1F9EA-AF7F-85B5-C5EE-C0CC1EF6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033E-DE1F-4211-ACD7-C28D7FBCD4BA}" type="datetimeFigureOut">
              <a:rPr lang="fr-CH" smtClean="0"/>
              <a:t>22.05.2024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60736-20B8-059F-B651-475ADC61D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8F0B8-1110-E48A-2991-4DB047DD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3F1-E29D-40C4-8986-271F2EB6ED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97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183F6-DE31-5289-6B80-03EEFED80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A47E06-54B5-420C-1DC2-413F5F94D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7768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Thibaud Noé Racine</dc:creator>
  <cp:lastModifiedBy>Thibaud Noé Racine</cp:lastModifiedBy>
  <cp:revision>1</cp:revision>
  <dcterms:created xsi:type="dcterms:W3CDTF">2024-05-22T07:24:59Z</dcterms:created>
  <dcterms:modified xsi:type="dcterms:W3CDTF">2024-05-22T07:25:22Z</dcterms:modified>
</cp:coreProperties>
</file>