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</p:sldMasterIdLst>
  <p:sldIdLst>
    <p:sldId id="256" r:id="rId23"/>
    <p:sldId id="257" r:id="rId24"/>
    <p:sldId id="258" r:id="rId25"/>
    <p:sldId id="259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C05E3D9-4655-4C16-BE2A-D62C55682C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A433399-C688-465C-8D15-888F48BF95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chlus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chlus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weiss,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0FA99A2-E5B7-4F15-96EF-B599441527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D5D44D6-75EF-4D16-9E01-44BBEB7E8E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7501B4F-F7C8-425E-A14B-4361B58683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, Text,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0A4981-6C6F-419E-A6D5-EF50902AB9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, 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17D5221-4574-4ED9-AB2E-5CD45D108F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, Bild link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FB158A8-582E-44B8-AE63-78376D1AFF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2281D8-9CDE-4A07-A497-9DEE891D95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F4BC6B-5501-4BAB-B3B5-63AA2F987F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214C37-1E82-444A-86F3-F276292BC6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A60E040-6759-4D71-A42B-1D1BA943F8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2DEB7E6-0090-493A-BFE9-007F718016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1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2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3" name="Grafik 4"/>
          <p:cNvSpPr/>
          <p:nvPr/>
        </p:nvSpPr>
        <p:spPr>
          <a:xfrm>
            <a:off x="3240000" y="0"/>
            <a:ext cx="8951400" cy="6856200"/>
          </a:xfrm>
          <a:custGeom>
            <a:avLst/>
            <a:gdLst>
              <a:gd name="textAreaLeft" fmla="*/ 0 w 8951400"/>
              <a:gd name="textAreaRight" fmla="*/ 8953200 w 8951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5000"/>
                </a:srgbClr>
              </a:gs>
              <a:gs pos="100000">
                <a:srgbClr val="ffffff">
                  <a:alpha val="35000"/>
                </a:srgbClr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10000"/>
              </a:lnSpc>
              <a:spcAft>
                <a:spcPts val="1001"/>
              </a:spcAft>
              <a:tabLst>
                <a:tab algn="l" pos="180000"/>
                <a:tab algn="l" pos="360000"/>
                <a:tab algn="l" pos="540000"/>
              </a:tabLst>
            </a:pPr>
            <a:endParaRPr b="0" lang="de-DE" sz="1800" strike="noStrike" u="none">
              <a:solidFill>
                <a:schemeClr val="dk1"/>
              </a:solidFill>
              <a:uFillTx/>
              <a:latin typeface="Open Sans"/>
            </a:endParaRPr>
          </a:p>
        </p:txBody>
      </p:sp>
      <p:grpSp>
        <p:nvGrpSpPr>
          <p:cNvPr id="4" name="Gruppieren 8"/>
          <p:cNvGrpSpPr/>
          <p:nvPr/>
        </p:nvGrpSpPr>
        <p:grpSpPr>
          <a:xfrm>
            <a:off x="543960" y="461880"/>
            <a:ext cx="3399840" cy="426600"/>
            <a:chOff x="543960" y="461880"/>
            <a:chExt cx="3399840" cy="426600"/>
          </a:xfrm>
        </p:grpSpPr>
        <p:sp>
          <p:nvSpPr>
            <p:cNvPr id="5" name="Freihandform 11"/>
            <p:cNvSpPr/>
            <p:nvPr/>
          </p:nvSpPr>
          <p:spPr>
            <a:xfrm>
              <a:off x="1768680" y="467640"/>
              <a:ext cx="393120" cy="393840"/>
            </a:xfrm>
            <a:custGeom>
              <a:avLst/>
              <a:gdLst>
                <a:gd name="textAreaLeft" fmla="*/ 0 w 393120"/>
                <a:gd name="textAreaRight" fmla="*/ 394920 w 393120"/>
                <a:gd name="textAreaTop" fmla="*/ 0 h 393840"/>
                <a:gd name="textAreaBottom" fmla="*/ 395640 h 39384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6" name="Freihandform 12"/>
            <p:cNvSpPr/>
            <p:nvPr/>
          </p:nvSpPr>
          <p:spPr>
            <a:xfrm>
              <a:off x="543960" y="467640"/>
              <a:ext cx="1225080" cy="393480"/>
            </a:xfrm>
            <a:custGeom>
              <a:avLst/>
              <a:gdLst>
                <a:gd name="textAreaLeft" fmla="*/ 0 w 1225080"/>
                <a:gd name="textAreaRight" fmla="*/ 1226880 w 1225080"/>
                <a:gd name="textAreaTop" fmla="*/ 0 h 393480"/>
                <a:gd name="textAreaBottom" fmla="*/ 395280 h 3934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7" name="Freihandform 13"/>
            <p:cNvSpPr/>
            <p:nvPr/>
          </p:nvSpPr>
          <p:spPr>
            <a:xfrm>
              <a:off x="2325600" y="461880"/>
              <a:ext cx="1618200" cy="426600"/>
            </a:xfrm>
            <a:custGeom>
              <a:avLst/>
              <a:gdLst>
                <a:gd name="textAreaLeft" fmla="*/ 0 w 1618200"/>
                <a:gd name="textAreaRight" fmla="*/ 1620000 w 1618200"/>
                <a:gd name="textAreaTop" fmla="*/ 0 h 426600"/>
                <a:gd name="textAreaBottom" fmla="*/ 428400 h 42660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8" name="PlaceHolder 1"/>
          <p:cNvSpPr>
            <a:spLocks noGrp="1"/>
          </p:cNvSpPr>
          <p:nvPr>
            <p:ph type="dt" idx="1"/>
          </p:nvPr>
        </p:nvSpPr>
        <p:spPr>
          <a:xfrm>
            <a:off x="538200" y="5895000"/>
            <a:ext cx="1798200" cy="2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59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60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ftr" idx="20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21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17553255-6BE6-4716-B7C6-49AF80A81C16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22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65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66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67" name="PlaceHolder 1"/>
          <p:cNvSpPr>
            <a:spLocks noGrp="1"/>
          </p:cNvSpPr>
          <p:nvPr>
            <p:ph type="ftr" idx="23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24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F3E24B34-8106-4E48-B5E5-E6FC8C3046A5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25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71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72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grpSp>
        <p:nvGrpSpPr>
          <p:cNvPr id="73" name="Gruppieren 8"/>
          <p:cNvGrpSpPr/>
          <p:nvPr/>
        </p:nvGrpSpPr>
        <p:grpSpPr>
          <a:xfrm>
            <a:off x="543960" y="461880"/>
            <a:ext cx="3399840" cy="426600"/>
            <a:chOff x="543960" y="461880"/>
            <a:chExt cx="3399840" cy="426600"/>
          </a:xfrm>
        </p:grpSpPr>
        <p:sp>
          <p:nvSpPr>
            <p:cNvPr id="74" name="Freihandform 11"/>
            <p:cNvSpPr/>
            <p:nvPr/>
          </p:nvSpPr>
          <p:spPr>
            <a:xfrm>
              <a:off x="1768680" y="467640"/>
              <a:ext cx="393120" cy="393840"/>
            </a:xfrm>
            <a:custGeom>
              <a:avLst/>
              <a:gdLst>
                <a:gd name="textAreaLeft" fmla="*/ 0 w 393120"/>
                <a:gd name="textAreaRight" fmla="*/ 394920 w 393120"/>
                <a:gd name="textAreaTop" fmla="*/ 0 h 393840"/>
                <a:gd name="textAreaBottom" fmla="*/ 395640 h 39384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75" name="Freihandform 12"/>
            <p:cNvSpPr/>
            <p:nvPr/>
          </p:nvSpPr>
          <p:spPr>
            <a:xfrm>
              <a:off x="543960" y="467640"/>
              <a:ext cx="1225080" cy="393480"/>
            </a:xfrm>
            <a:custGeom>
              <a:avLst/>
              <a:gdLst>
                <a:gd name="textAreaLeft" fmla="*/ 0 w 1225080"/>
                <a:gd name="textAreaRight" fmla="*/ 1226880 w 1225080"/>
                <a:gd name="textAreaTop" fmla="*/ 0 h 393480"/>
                <a:gd name="textAreaBottom" fmla="*/ 395280 h 3934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76" name="Freihandform 13"/>
            <p:cNvSpPr/>
            <p:nvPr/>
          </p:nvSpPr>
          <p:spPr>
            <a:xfrm>
              <a:off x="2325600" y="461880"/>
              <a:ext cx="1618200" cy="426600"/>
            </a:xfrm>
            <a:custGeom>
              <a:avLst/>
              <a:gdLst>
                <a:gd name="textAreaLeft" fmla="*/ 0 w 1618200"/>
                <a:gd name="textAreaRight" fmla="*/ 1620000 w 1618200"/>
                <a:gd name="textAreaTop" fmla="*/ 0 h 426600"/>
                <a:gd name="textAreaBottom" fmla="*/ 428400 h 42660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77" name="PlaceHolder 1"/>
          <p:cNvSpPr>
            <a:spLocks noGrp="1"/>
          </p:cNvSpPr>
          <p:nvPr>
            <p:ph type="dt" idx="26"/>
          </p:nvPr>
        </p:nvSpPr>
        <p:spPr>
          <a:xfrm>
            <a:off x="538200" y="5895000"/>
            <a:ext cx="1798200" cy="2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81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82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grpSp>
        <p:nvGrpSpPr>
          <p:cNvPr id="83" name="Gruppieren 15"/>
          <p:cNvGrpSpPr/>
          <p:nvPr/>
        </p:nvGrpSpPr>
        <p:grpSpPr>
          <a:xfrm>
            <a:off x="8254440" y="461880"/>
            <a:ext cx="3399840" cy="426600"/>
            <a:chOff x="8254440" y="461880"/>
            <a:chExt cx="3399840" cy="426600"/>
          </a:xfrm>
        </p:grpSpPr>
        <p:sp>
          <p:nvSpPr>
            <p:cNvPr id="84" name="Freihandform 11"/>
            <p:cNvSpPr/>
            <p:nvPr/>
          </p:nvSpPr>
          <p:spPr>
            <a:xfrm>
              <a:off x="9479160" y="467640"/>
              <a:ext cx="393120" cy="393840"/>
            </a:xfrm>
            <a:custGeom>
              <a:avLst/>
              <a:gdLst>
                <a:gd name="textAreaLeft" fmla="*/ 0 w 393120"/>
                <a:gd name="textAreaRight" fmla="*/ 394920 w 393120"/>
                <a:gd name="textAreaTop" fmla="*/ 0 h 393840"/>
                <a:gd name="textAreaBottom" fmla="*/ 395640 h 39384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85" name="Freihandform 12"/>
            <p:cNvSpPr/>
            <p:nvPr/>
          </p:nvSpPr>
          <p:spPr>
            <a:xfrm>
              <a:off x="8254440" y="467640"/>
              <a:ext cx="1225080" cy="393480"/>
            </a:xfrm>
            <a:custGeom>
              <a:avLst/>
              <a:gdLst>
                <a:gd name="textAreaLeft" fmla="*/ 0 w 1225080"/>
                <a:gd name="textAreaRight" fmla="*/ 1226880 w 1225080"/>
                <a:gd name="textAreaTop" fmla="*/ 0 h 393480"/>
                <a:gd name="textAreaBottom" fmla="*/ 395280 h 3934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86" name="Freihandform 13"/>
            <p:cNvSpPr/>
            <p:nvPr/>
          </p:nvSpPr>
          <p:spPr>
            <a:xfrm>
              <a:off x="10036080" y="461880"/>
              <a:ext cx="1618200" cy="426600"/>
            </a:xfrm>
            <a:custGeom>
              <a:avLst/>
              <a:gdLst>
                <a:gd name="textAreaLeft" fmla="*/ 0 w 1618200"/>
                <a:gd name="textAreaRight" fmla="*/ 1620000 w 1618200"/>
                <a:gd name="textAreaTop" fmla="*/ 0 h 426600"/>
                <a:gd name="textAreaBottom" fmla="*/ 428400 h 42660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90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91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grpSp>
        <p:nvGrpSpPr>
          <p:cNvPr id="92" name="Gruppieren 15"/>
          <p:cNvGrpSpPr/>
          <p:nvPr/>
        </p:nvGrpSpPr>
        <p:grpSpPr>
          <a:xfrm>
            <a:off x="8254440" y="461880"/>
            <a:ext cx="3399840" cy="426600"/>
            <a:chOff x="8254440" y="461880"/>
            <a:chExt cx="3399840" cy="426600"/>
          </a:xfrm>
        </p:grpSpPr>
        <p:sp>
          <p:nvSpPr>
            <p:cNvPr id="93" name="Freihandform 11"/>
            <p:cNvSpPr/>
            <p:nvPr/>
          </p:nvSpPr>
          <p:spPr>
            <a:xfrm>
              <a:off x="9479160" y="467640"/>
              <a:ext cx="393120" cy="393840"/>
            </a:xfrm>
            <a:custGeom>
              <a:avLst/>
              <a:gdLst>
                <a:gd name="textAreaLeft" fmla="*/ 0 w 393120"/>
                <a:gd name="textAreaRight" fmla="*/ 394920 w 393120"/>
                <a:gd name="textAreaTop" fmla="*/ 0 h 393840"/>
                <a:gd name="textAreaBottom" fmla="*/ 395640 h 39384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94" name="Freihandform 12"/>
            <p:cNvSpPr/>
            <p:nvPr/>
          </p:nvSpPr>
          <p:spPr>
            <a:xfrm>
              <a:off x="8254440" y="467640"/>
              <a:ext cx="1225080" cy="393480"/>
            </a:xfrm>
            <a:custGeom>
              <a:avLst/>
              <a:gdLst>
                <a:gd name="textAreaLeft" fmla="*/ 0 w 1225080"/>
                <a:gd name="textAreaRight" fmla="*/ 1226880 w 1225080"/>
                <a:gd name="textAreaTop" fmla="*/ 0 h 393480"/>
                <a:gd name="textAreaBottom" fmla="*/ 395280 h 3934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95" name="Freihandform 13"/>
            <p:cNvSpPr/>
            <p:nvPr/>
          </p:nvSpPr>
          <p:spPr>
            <a:xfrm>
              <a:off x="10036080" y="461880"/>
              <a:ext cx="1618200" cy="426600"/>
            </a:xfrm>
            <a:custGeom>
              <a:avLst/>
              <a:gdLst>
                <a:gd name="textAreaLeft" fmla="*/ 0 w 1618200"/>
                <a:gd name="textAreaRight" fmla="*/ 1620000 w 1618200"/>
                <a:gd name="textAreaTop" fmla="*/ 0 h 426600"/>
                <a:gd name="textAreaBottom" fmla="*/ 428400 h 42660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99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00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01" name="Grafik 4"/>
          <p:cNvSpPr/>
          <p:nvPr/>
        </p:nvSpPr>
        <p:spPr>
          <a:xfrm>
            <a:off x="3240000" y="0"/>
            <a:ext cx="8951400" cy="6856200"/>
          </a:xfrm>
          <a:custGeom>
            <a:avLst/>
            <a:gdLst>
              <a:gd name="textAreaLeft" fmla="*/ 0 w 8951400"/>
              <a:gd name="textAreaRight" fmla="*/ 8953200 w 8951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10000"/>
              </a:lnSpc>
              <a:spcAft>
                <a:spcPts val="1001"/>
              </a:spcAft>
              <a:tabLst>
                <a:tab algn="l" pos="180000"/>
                <a:tab algn="l" pos="360000"/>
                <a:tab algn="l" pos="540000"/>
              </a:tabLst>
            </a:pPr>
            <a:endParaRPr b="0" lang="de-DE" sz="1800" strike="noStrike" u="none">
              <a:solidFill>
                <a:schemeClr val="dk1"/>
              </a:solidFill>
              <a:uFillTx/>
              <a:latin typeface="Open Sans"/>
            </a:endParaRPr>
          </a:p>
        </p:txBody>
      </p:sp>
      <p:grpSp>
        <p:nvGrpSpPr>
          <p:cNvPr id="102" name="Gruppieren 18"/>
          <p:cNvGrpSpPr/>
          <p:nvPr/>
        </p:nvGrpSpPr>
        <p:grpSpPr>
          <a:xfrm>
            <a:off x="543960" y="461880"/>
            <a:ext cx="3399840" cy="426600"/>
            <a:chOff x="543960" y="461880"/>
            <a:chExt cx="3399840" cy="426600"/>
          </a:xfrm>
        </p:grpSpPr>
        <p:sp>
          <p:nvSpPr>
            <p:cNvPr id="103" name="Freihandform 11"/>
            <p:cNvSpPr/>
            <p:nvPr/>
          </p:nvSpPr>
          <p:spPr>
            <a:xfrm>
              <a:off x="1768680" y="467640"/>
              <a:ext cx="393120" cy="393840"/>
            </a:xfrm>
            <a:custGeom>
              <a:avLst/>
              <a:gdLst>
                <a:gd name="textAreaLeft" fmla="*/ 0 w 393120"/>
                <a:gd name="textAreaRight" fmla="*/ 394920 w 393120"/>
                <a:gd name="textAreaTop" fmla="*/ 0 h 393840"/>
                <a:gd name="textAreaBottom" fmla="*/ 395640 h 39384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04" name="Freihandform 12"/>
            <p:cNvSpPr/>
            <p:nvPr/>
          </p:nvSpPr>
          <p:spPr>
            <a:xfrm>
              <a:off x="543960" y="467640"/>
              <a:ext cx="1225080" cy="393480"/>
            </a:xfrm>
            <a:custGeom>
              <a:avLst/>
              <a:gdLst>
                <a:gd name="textAreaLeft" fmla="*/ 0 w 1225080"/>
                <a:gd name="textAreaRight" fmla="*/ 1226880 w 1225080"/>
                <a:gd name="textAreaTop" fmla="*/ 0 h 393480"/>
                <a:gd name="textAreaBottom" fmla="*/ 395280 h 3934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05" name="Freihandform 13"/>
            <p:cNvSpPr/>
            <p:nvPr/>
          </p:nvSpPr>
          <p:spPr>
            <a:xfrm>
              <a:off x="2325600" y="461880"/>
              <a:ext cx="1618200" cy="426600"/>
            </a:xfrm>
            <a:custGeom>
              <a:avLst/>
              <a:gdLst>
                <a:gd name="textAreaLeft" fmla="*/ 0 w 1618200"/>
                <a:gd name="textAreaRight" fmla="*/ 1620000 w 1618200"/>
                <a:gd name="textAreaTop" fmla="*/ 0 h 426600"/>
                <a:gd name="textAreaBottom" fmla="*/ 428400 h 42660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06" name="PlaceHolder 1"/>
          <p:cNvSpPr>
            <a:spLocks noGrp="1"/>
          </p:cNvSpPr>
          <p:nvPr>
            <p:ph type="dt" idx="27"/>
          </p:nvPr>
        </p:nvSpPr>
        <p:spPr>
          <a:xfrm>
            <a:off x="538200" y="5895000"/>
            <a:ext cx="1798200" cy="2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108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09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10" name="Grafik 4"/>
          <p:cNvSpPr/>
          <p:nvPr/>
        </p:nvSpPr>
        <p:spPr>
          <a:xfrm>
            <a:off x="3240000" y="0"/>
            <a:ext cx="8951400" cy="6856200"/>
          </a:xfrm>
          <a:custGeom>
            <a:avLst/>
            <a:gdLst>
              <a:gd name="textAreaLeft" fmla="*/ 0 w 8951400"/>
              <a:gd name="textAreaRight" fmla="*/ 8953200 w 89514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5000"/>
                </a:srgbClr>
              </a:gs>
              <a:gs pos="100000">
                <a:srgbClr val="ffffff">
                  <a:alpha val="35000"/>
                </a:srgbClr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10000"/>
              </a:lnSpc>
              <a:spcAft>
                <a:spcPts val="1001"/>
              </a:spcAft>
              <a:tabLst>
                <a:tab algn="l" pos="180000"/>
                <a:tab algn="l" pos="360000"/>
                <a:tab algn="l" pos="540000"/>
              </a:tabLst>
            </a:pPr>
            <a:endParaRPr b="0" lang="de-DE" sz="1800" strike="noStrike" u="none">
              <a:solidFill>
                <a:schemeClr val="dk1"/>
              </a:solidFill>
              <a:uFillTx/>
              <a:latin typeface="Open Sans"/>
            </a:endParaRPr>
          </a:p>
        </p:txBody>
      </p:sp>
      <p:grpSp>
        <p:nvGrpSpPr>
          <p:cNvPr id="111" name="Gruppieren 12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112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13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ftr" idx="28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29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A08439A4-F963-430B-A027-E2AFBA1A754E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30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118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19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121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22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23" name="PlaceHolder 1"/>
          <p:cNvSpPr>
            <a:spLocks noGrp="1"/>
          </p:cNvSpPr>
          <p:nvPr>
            <p:ph type="ftr" idx="31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32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E5DBC6D2-1CC8-4A4A-8C3D-640E109AB51A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33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127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28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29" name="PlaceHolder 1"/>
          <p:cNvSpPr>
            <a:spLocks noGrp="1"/>
          </p:cNvSpPr>
          <p:nvPr>
            <p:ph type="ftr" idx="34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35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1321CE3F-E6B9-480D-A9DA-46EE2114C8D1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 idx="36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10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1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ftr" idx="2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3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1734ED06-301F-4EC9-953E-1D79D53B8645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135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36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37" name="PlaceHolder 1"/>
          <p:cNvSpPr>
            <a:spLocks noGrp="1"/>
          </p:cNvSpPr>
          <p:nvPr>
            <p:ph type="ftr" idx="37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38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FF021E03-39D5-4499-8D0A-A082846D3D19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39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141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42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43" name="PlaceHolder 1"/>
          <p:cNvSpPr>
            <a:spLocks noGrp="1"/>
          </p:cNvSpPr>
          <p:nvPr>
            <p:ph type="ftr" idx="40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41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CDE53370-992A-40FF-9F43-C33CD5078B7F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42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16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7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grpSp>
        <p:nvGrpSpPr>
          <p:cNvPr id="18" name="Gruppieren 11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19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20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21" name="PlaceHolder 1"/>
          <p:cNvSpPr>
            <a:spLocks noGrp="1"/>
          </p:cNvSpPr>
          <p:nvPr>
            <p:ph type="ftr" idx="5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6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42F17B22-0A5B-4ADC-B978-016A109DC878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7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25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26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27" name="PlaceHolder 1"/>
          <p:cNvSpPr>
            <a:spLocks noGrp="1"/>
          </p:cNvSpPr>
          <p:nvPr>
            <p:ph type="ftr" idx="8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9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C75C19E5-598C-4DB9-A160-04002785E0D3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0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31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32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33" name="PlaceHolder 1"/>
          <p:cNvSpPr>
            <a:spLocks noGrp="1"/>
          </p:cNvSpPr>
          <p:nvPr>
            <p:ph type="ftr" idx="11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2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3731DE1A-1D58-463E-97EC-0935071194CE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3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39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40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41" name="PlaceHolder 1"/>
          <p:cNvSpPr>
            <a:spLocks noGrp="1"/>
          </p:cNvSpPr>
          <p:nvPr>
            <p:ph type="ftr" idx="14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15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731EADA1-ABE5-4B84-9B93-5816C4502960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16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45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46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ftr" idx="17"/>
          </p:nvPr>
        </p:nvSpPr>
        <p:spPr>
          <a:xfrm>
            <a:off x="2126520" y="6539760"/>
            <a:ext cx="8638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18"/>
          </p:nvPr>
        </p:nvSpPr>
        <p:spPr>
          <a:xfrm>
            <a:off x="11116800" y="6539760"/>
            <a:ext cx="53784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00AB1FF4-E66E-4A25-B318-2B8E4AE7772A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19"/>
          </p:nvPr>
        </p:nvSpPr>
        <p:spPr>
          <a:xfrm>
            <a:off x="1281600" y="6539760"/>
            <a:ext cx="75420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53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54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17"/>
          <p:cNvGrpSpPr/>
          <p:nvPr/>
        </p:nvGrpSpPr>
        <p:grpSpPr>
          <a:xfrm>
            <a:off x="538200" y="6536520"/>
            <a:ext cx="635400" cy="153720"/>
            <a:chOff x="538200" y="6536520"/>
            <a:chExt cx="635400" cy="153720"/>
          </a:xfrm>
        </p:grpSpPr>
        <p:sp>
          <p:nvSpPr>
            <p:cNvPr id="56" name="Freihandform 11"/>
            <p:cNvSpPr/>
            <p:nvPr/>
          </p:nvSpPr>
          <p:spPr>
            <a:xfrm>
              <a:off x="1019880" y="6536520"/>
              <a:ext cx="153720" cy="153720"/>
            </a:xfrm>
            <a:custGeom>
              <a:avLst/>
              <a:gdLst>
                <a:gd name="textAreaLeft" fmla="*/ 0 w 153720"/>
                <a:gd name="textAreaRight" fmla="*/ 155520 w 15372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57" name="Freihandform 12"/>
            <p:cNvSpPr/>
            <p:nvPr/>
          </p:nvSpPr>
          <p:spPr>
            <a:xfrm>
              <a:off x="538200" y="6536520"/>
              <a:ext cx="480600" cy="153720"/>
            </a:xfrm>
            <a:custGeom>
              <a:avLst/>
              <a:gdLst>
                <a:gd name="textAreaLeft" fmla="*/ 0 w 480600"/>
                <a:gd name="textAreaRight" fmla="*/ 482400 w 480600"/>
                <a:gd name="textAreaTop" fmla="*/ 0 h 153720"/>
                <a:gd name="textAreaBottom" fmla="*/ 155520 h 15372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238000" y="2340720"/>
            <a:ext cx="5506200" cy="16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DE" sz="3200" strike="noStrike" u="none">
                <a:solidFill>
                  <a:srgbClr val="ea7500"/>
                </a:solidFill>
                <a:uFillTx/>
                <a:latin typeface="Open Sans SemiBold"/>
              </a:rPr>
              <a:t>Dein smarter </a:t>
            </a:r>
            <a:r>
              <a:rPr b="1" lang="de-DE" sz="3200" strike="noStrike" u="none">
                <a:solidFill>
                  <a:srgbClr val="000000"/>
                </a:solidFill>
                <a:uFillTx/>
                <a:latin typeface="Open Sans SemiBold"/>
              </a:rPr>
              <a:t>Lernbegleiter</a:t>
            </a:r>
            <a:r>
              <a:rPr b="1" lang="de-DE" sz="3200" strike="noStrike" u="none">
                <a:solidFill>
                  <a:srgbClr val="ea7500"/>
                </a:solidFill>
                <a:uFillTx/>
                <a:latin typeface="Open Sans SemiBold"/>
              </a:rPr>
              <a:t> für die HTW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38200" y="4664520"/>
            <a:ext cx="3942720" cy="10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Open Sans"/>
              </a:rPr>
              <a:t>Software Engeneering 1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de-DE" sz="1600" strike="noStrike" u="none">
                <a:solidFill>
                  <a:schemeClr val="dk1"/>
                </a:solidFill>
                <a:uFillTx/>
                <a:latin typeface="Open Sans"/>
              </a:rPr>
              <a:t>H. Brudek, V. Karmanoczki, C. Langer, R. Mullagaliev, G.Richter, E. Wolf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Open Sans"/>
              </a:rPr>
              <a:t>Fakultät Informatik/ Mathematik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019520" y="1207440"/>
            <a:ext cx="3457080" cy="3457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fld id="{A1ED87CF-01BA-475E-915C-490D32227B26}" type="datetime1">
              <a:rPr lang="en-US"/>
              <a:t>07/01/2025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6276960" y="1795320"/>
            <a:ext cx="5376600" cy="442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10000"/>
              </a:lnSpc>
              <a:spcAft>
                <a:spcPts val="859"/>
              </a:spcAft>
              <a:buNone/>
              <a:tabLst>
                <a:tab algn="l" pos="0"/>
              </a:tabLst>
            </a:pPr>
            <a:r>
              <a:rPr b="1" lang="de-DE" sz="2200" strike="noStrike" u="none">
                <a:solidFill>
                  <a:schemeClr val="dk1"/>
                </a:solidFill>
                <a:uFillTx/>
                <a:latin typeface="Open Sans"/>
              </a:rPr>
              <a:t>Features: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Persönliche Statistik (Streaks, Quizpunkte)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Selbst Quizze erstellen können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Aufteilung der Quizze in Module und Lernsets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Leaderboard der aktivsten lernenden Nutzer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Abwechslungsreiche Aufgaben-Typen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536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600" strike="noStrike" u="none">
                <a:solidFill>
                  <a:srgbClr val="ea7500"/>
                </a:solidFill>
                <a:uFillTx/>
                <a:latin typeface="Open Sans SemiBold"/>
              </a:rPr>
              <a:t>Unser</a:t>
            </a:r>
            <a:r>
              <a:rPr b="0" lang="de-DE" sz="3000" strike="noStrike" u="none">
                <a:solidFill>
                  <a:srgbClr val="ea7500"/>
                </a:solidFill>
                <a:uFillTx/>
                <a:latin typeface="Open Sans SemiBold"/>
              </a:rPr>
              <a:t> </a:t>
            </a:r>
            <a:r>
              <a:rPr b="0" lang="de-DE" sz="3600" strike="noStrike" u="none">
                <a:solidFill>
                  <a:srgbClr val="ea7500"/>
                </a:solidFill>
                <a:uFillTx/>
                <a:latin typeface="Open Sans SemiBold"/>
              </a:rPr>
              <a:t>Produktkonzept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62320" y="1796400"/>
            <a:ext cx="5376600" cy="442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10000"/>
              </a:lnSpc>
              <a:spcAft>
                <a:spcPts val="859"/>
              </a:spcAft>
              <a:buNone/>
              <a:tabLst>
                <a:tab algn="l" pos="0"/>
              </a:tabLst>
            </a:pPr>
            <a:r>
              <a:rPr b="1" lang="de-DE" sz="2000" strike="noStrike" u="none">
                <a:solidFill>
                  <a:schemeClr val="dk1"/>
                </a:solidFill>
                <a:uFillTx/>
                <a:latin typeface="Open Sans"/>
              </a:rPr>
              <a:t>Zielgruppe: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Studenten der HTW Dresden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Professoren der HTW Dresden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Aft>
                <a:spcPts val="859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Aft>
                <a:spcPts val="859"/>
              </a:spcAft>
              <a:buNone/>
              <a:tabLst>
                <a:tab algn="l" pos="0"/>
              </a:tabLst>
            </a:pPr>
            <a:r>
              <a:rPr b="1" lang="de-DE" sz="2000" strike="noStrike" u="none">
                <a:solidFill>
                  <a:schemeClr val="dk1"/>
                </a:solidFill>
                <a:uFillTx/>
                <a:latin typeface="Open Sans"/>
              </a:rPr>
              <a:t>Positionierung: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  <a:ea typeface="Noto Sans CJK SC"/>
              </a:rPr>
              <a:t>Lernmotivation für Studenten durch  einfachen Zugang und gamifizierte Elemente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  <a:ea typeface="Noto Sans CJK SC"/>
              </a:rPr>
              <a:t>Lerninhalte werden von Studenten für Studenten geschaffen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ftr" idx="43"/>
          </p:nvPr>
        </p:nvSpPr>
        <p:spPr>
          <a:xfrm>
            <a:off x="2520000" y="6539760"/>
            <a:ext cx="824472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Präsentation vom Prototypen StudIQ / Fakultät Informatik/Mathematik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D220814-6FBA-4589-B7E7-F5F29572D988}" type="slidenum">
              <a:t>2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fld id="{B1923920-D8CB-4675-AF16-8EDEA2C701B3}" type="datetime1">
              <a:rPr lang="en-US"/>
              <a:t>07/01/2025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536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4400" strike="noStrike" u="none">
                <a:solidFill>
                  <a:srgbClr val="ea7500"/>
                </a:solidFill>
                <a:uFillTx/>
                <a:latin typeface="Open Sans SemiBold"/>
              </a:rPr>
              <a:t>Unsere Architektur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40000" y="4500000"/>
            <a:ext cx="554220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400" strike="noStrike" u="none">
                <a:solidFill>
                  <a:schemeClr val="lt1">
                    <a:lumMod val="50000"/>
                  </a:schemeClr>
                </a:solidFill>
                <a:uFillTx/>
                <a:latin typeface="Open Sans"/>
              </a:rPr>
              <a:t>StudIQ’s C4-Modell Level 2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ftr" idx="44"/>
          </p:nvPr>
        </p:nvSpPr>
        <p:spPr>
          <a:xfrm>
            <a:off x="2520000" y="6539760"/>
            <a:ext cx="8244720" cy="1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Präsentation vom Prototypen StudIQ / Fakultät Informatik/Mathematik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40000" y="2160000"/>
            <a:ext cx="11158920" cy="209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3CAA382-C17A-40BF-9918-AC42C20BAB1B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fld id="{773B0D90-F139-453F-9734-B09E8FBC4853}" type="datetime1">
              <a:rPr lang="en-US"/>
              <a:t>07/01/2025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660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600" strike="noStrike" u="none">
                <a:solidFill>
                  <a:schemeClr val="dk1"/>
                </a:solidFill>
                <a:uFillTx/>
                <a:latin typeface="Open Sans SemiBold"/>
              </a:rPr>
              <a:t>Vielen Dank für die Aufmerksamkeit!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6600" cy="23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de-DE" sz="1600" strike="noStrike" u="none">
                <a:solidFill>
                  <a:schemeClr val="dk1"/>
                </a:solidFill>
                <a:uFillTx/>
                <a:latin typeface="Open Sans"/>
              </a:rPr>
              <a:t>H. Brudek, V. Karmanoczki, C. Langer, R. Mullagaliev, G.Richter, E. Wolf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Open Sans"/>
              </a:rPr>
              <a:t>Fakultät Informatik/ Mathematik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Open Sans"/>
              </a:rPr>
              <a:t>s86430@htw-dresden.de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57200" y="0"/>
            <a:ext cx="2514600" cy="2514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HTWD_PPT-Master_20230612_eingeb</Template>
  <TotalTime>31</TotalTime>
  <Application>LibreOffice/24.8.7.2$Linux_X86_64 LibreOffice_project/480$Build-2</Application>
  <AppVersion>15.0000</AppVersion>
  <Words>2163</Words>
  <Paragraphs>392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2025-06-30T14:12:32Z</dcterms:created>
  <dc:creator>C Lina</dc:creator>
  <dc:description/>
  <dc:language>de-DE</dc:language>
  <cp:lastModifiedBy/>
  <dcterms:modified xsi:type="dcterms:W3CDTF">2025-07-01T10:25:49Z</dcterms:modified>
  <cp:revision>10</cp:revision>
  <dc:subject/>
  <dc:title>StudIQ –  Lernen an der HTW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32</vt:i4>
  </property>
</Properties>
</file>