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</p:sldMasterIdLst>
  <p:sldIdLst>
    <p:sldId id="256" r:id="rId23"/>
    <p:sldId id="257" r:id="rId24"/>
    <p:sldId id="258" r:id="rId25"/>
    <p:sldId id="259" r:id="rId2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" Target="slides/slide1.xml"/><Relationship Id="rId24" Type="http://schemas.openxmlformats.org/officeDocument/2006/relationships/slide" Target="slides/slide2.xml"/><Relationship Id="rId25" Type="http://schemas.openxmlformats.org/officeDocument/2006/relationships/slide" Target="slides/slide3.xml"/><Relationship Id="rId26" Type="http://schemas.openxmlformats.org/officeDocument/2006/relationships/slide" Target="slides/slide4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57A2042-C3EE-43EA-8349-F2C072E5C9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8242D9E-F24B-4C75-A6F4-F443D8E246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chluss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chluss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folie weiss,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4EDE6E4-7EAB-4153-9B13-B559FDA226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02F0D6D-8A88-4932-AA28-3EA0B37064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4D021051-E0B6-4E30-A36A-BD184F6F66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, Text,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D85C59-A79B-425F-BF04-2E30FFB120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, Text,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510B3ED5-54D9-45A5-B973-4051E1A4D2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, Bild links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E2A5E124-BF7D-4575-8391-9C30B1913E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AA3528-E0EC-48A4-87E2-5F8CBF512F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E182786-2634-4DC3-99F0-782F7C3DB5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4E61714-EF6E-4A6A-A170-0E93881B95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ED53CB7-2CA6-4C0C-AF27-23296F353A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F21B2D5-F37B-45CE-9EF4-BC517F47B8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er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uppieren 17"/>
          <p:cNvGrpSpPr/>
          <p:nvPr/>
        </p:nvGrpSpPr>
        <p:grpSpPr>
          <a:xfrm>
            <a:off x="538200" y="6536520"/>
            <a:ext cx="635760" cy="154080"/>
            <a:chOff x="538200" y="6536520"/>
            <a:chExt cx="635760" cy="154080"/>
          </a:xfrm>
        </p:grpSpPr>
        <p:sp>
          <p:nvSpPr>
            <p:cNvPr id="1" name="Freihandform 11"/>
            <p:cNvSpPr/>
            <p:nvPr/>
          </p:nvSpPr>
          <p:spPr>
            <a:xfrm>
              <a:off x="1019880" y="6536520"/>
              <a:ext cx="154080" cy="154080"/>
            </a:xfrm>
            <a:custGeom>
              <a:avLst/>
              <a:gdLst>
                <a:gd name="textAreaLeft" fmla="*/ 0 w 154080"/>
                <a:gd name="textAreaRight" fmla="*/ 155520 w 15408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2" name="Freihandform 12"/>
            <p:cNvSpPr/>
            <p:nvPr/>
          </p:nvSpPr>
          <p:spPr>
            <a:xfrm>
              <a:off x="538200" y="6536520"/>
              <a:ext cx="480960" cy="154080"/>
            </a:xfrm>
            <a:custGeom>
              <a:avLst/>
              <a:gdLst>
                <a:gd name="textAreaLeft" fmla="*/ 0 w 480960"/>
                <a:gd name="textAreaRight" fmla="*/ 482400 w 48096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3" name="Grafik 4"/>
          <p:cNvSpPr/>
          <p:nvPr/>
        </p:nvSpPr>
        <p:spPr>
          <a:xfrm>
            <a:off x="3240000" y="0"/>
            <a:ext cx="8951760" cy="6856560"/>
          </a:xfrm>
          <a:custGeom>
            <a:avLst/>
            <a:gdLst>
              <a:gd name="textAreaLeft" fmla="*/ 0 w 8951760"/>
              <a:gd name="textAreaRight" fmla="*/ 8953200 w 8951760"/>
              <a:gd name="textAreaTop" fmla="*/ 0 h 6856560"/>
              <a:gd name="textAreaBottom" fmla="*/ 6858000 h 6856560"/>
            </a:gdLst>
            <a:ahLst/>
            <a:rect l="textAreaLeft" t="textAreaTop" r="textAreaRight" b="textAreaBottom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gradFill rotWithShape="0">
            <a:gsLst>
              <a:gs pos="0">
                <a:srgbClr val="ffffff">
                  <a:alpha val="5000"/>
                </a:srgbClr>
              </a:gs>
              <a:gs pos="100000">
                <a:srgbClr val="ffffff">
                  <a:alpha val="35000"/>
                </a:srgbClr>
              </a:gs>
            </a:gsLst>
            <a:lin ang="54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10000"/>
              </a:lnSpc>
              <a:spcAft>
                <a:spcPts val="1001"/>
              </a:spcAft>
              <a:tabLst>
                <a:tab algn="l" pos="180000"/>
                <a:tab algn="l" pos="360000"/>
                <a:tab algn="l" pos="540000"/>
              </a:tabLst>
            </a:pPr>
            <a:endParaRPr b="0" lang="de-DE" sz="1800" strike="noStrike" u="none">
              <a:solidFill>
                <a:schemeClr val="dk1"/>
              </a:solidFill>
              <a:uFillTx/>
              <a:latin typeface="Open Sans"/>
            </a:endParaRPr>
          </a:p>
        </p:txBody>
      </p:sp>
      <p:grpSp>
        <p:nvGrpSpPr>
          <p:cNvPr id="4" name="Gruppieren 8"/>
          <p:cNvGrpSpPr/>
          <p:nvPr/>
        </p:nvGrpSpPr>
        <p:grpSpPr>
          <a:xfrm>
            <a:off x="543960" y="461880"/>
            <a:ext cx="3400200" cy="426960"/>
            <a:chOff x="543960" y="461880"/>
            <a:chExt cx="3400200" cy="426960"/>
          </a:xfrm>
        </p:grpSpPr>
        <p:sp>
          <p:nvSpPr>
            <p:cNvPr id="5" name="Freihandform 11"/>
            <p:cNvSpPr/>
            <p:nvPr/>
          </p:nvSpPr>
          <p:spPr>
            <a:xfrm>
              <a:off x="1768680" y="467640"/>
              <a:ext cx="393480" cy="394200"/>
            </a:xfrm>
            <a:custGeom>
              <a:avLst/>
              <a:gdLst>
                <a:gd name="textAreaLeft" fmla="*/ 0 w 393480"/>
                <a:gd name="textAreaRight" fmla="*/ 394920 w 393480"/>
                <a:gd name="textAreaTop" fmla="*/ 0 h 394200"/>
                <a:gd name="textAreaBottom" fmla="*/ 395640 h 39420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ffffff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6" name="Freihandform 12"/>
            <p:cNvSpPr/>
            <p:nvPr/>
          </p:nvSpPr>
          <p:spPr>
            <a:xfrm>
              <a:off x="543960" y="467640"/>
              <a:ext cx="1225440" cy="393840"/>
            </a:xfrm>
            <a:custGeom>
              <a:avLst/>
              <a:gdLst>
                <a:gd name="textAreaLeft" fmla="*/ 0 w 1225440"/>
                <a:gd name="textAreaRight" fmla="*/ 1226880 w 1225440"/>
                <a:gd name="textAreaTop" fmla="*/ 0 h 393840"/>
                <a:gd name="textAreaBottom" fmla="*/ 395280 h 39384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7" name="Freihandform 13"/>
            <p:cNvSpPr/>
            <p:nvPr/>
          </p:nvSpPr>
          <p:spPr>
            <a:xfrm>
              <a:off x="2325600" y="461880"/>
              <a:ext cx="1618560" cy="426960"/>
            </a:xfrm>
            <a:custGeom>
              <a:avLst/>
              <a:gdLst>
                <a:gd name="textAreaLeft" fmla="*/ 0 w 1618560"/>
                <a:gd name="textAreaRight" fmla="*/ 1620000 w 1618560"/>
                <a:gd name="textAreaTop" fmla="*/ 0 h 426960"/>
                <a:gd name="textAreaBottom" fmla="*/ 428400 h 426960"/>
              </a:gdLst>
              <a:ahLst/>
              <a:rect l="textAreaLeft" t="textAreaTop" r="textAreaRight" b="textAreaBottom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8" name="PlaceHolder 1"/>
          <p:cNvSpPr>
            <a:spLocks noGrp="1"/>
          </p:cNvSpPr>
          <p:nvPr>
            <p:ph type="dt" idx="1"/>
          </p:nvPr>
        </p:nvSpPr>
        <p:spPr>
          <a:xfrm>
            <a:off x="538200" y="5895000"/>
            <a:ext cx="179856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30.06.2025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pieren 17"/>
          <p:cNvGrpSpPr/>
          <p:nvPr/>
        </p:nvGrpSpPr>
        <p:grpSpPr>
          <a:xfrm>
            <a:off x="538200" y="6536520"/>
            <a:ext cx="635760" cy="154080"/>
            <a:chOff x="538200" y="6536520"/>
            <a:chExt cx="635760" cy="154080"/>
          </a:xfrm>
        </p:grpSpPr>
        <p:sp>
          <p:nvSpPr>
            <p:cNvPr id="57" name="Freihandform 11"/>
            <p:cNvSpPr/>
            <p:nvPr/>
          </p:nvSpPr>
          <p:spPr>
            <a:xfrm>
              <a:off x="1019880" y="6536520"/>
              <a:ext cx="154080" cy="154080"/>
            </a:xfrm>
            <a:custGeom>
              <a:avLst/>
              <a:gdLst>
                <a:gd name="textAreaLeft" fmla="*/ 0 w 154080"/>
                <a:gd name="textAreaRight" fmla="*/ 155520 w 15408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58" name="Freihandform 12"/>
            <p:cNvSpPr/>
            <p:nvPr/>
          </p:nvSpPr>
          <p:spPr>
            <a:xfrm>
              <a:off x="538200" y="6536520"/>
              <a:ext cx="480960" cy="154080"/>
            </a:xfrm>
            <a:custGeom>
              <a:avLst/>
              <a:gdLst>
                <a:gd name="textAreaLeft" fmla="*/ 0 w 480960"/>
                <a:gd name="textAreaRight" fmla="*/ 482400 w 48096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59" name="PlaceHolder 1"/>
          <p:cNvSpPr>
            <a:spLocks noGrp="1"/>
          </p:cNvSpPr>
          <p:nvPr>
            <p:ph type="ftr" idx="20"/>
          </p:nvPr>
        </p:nvSpPr>
        <p:spPr>
          <a:xfrm>
            <a:off x="2126520" y="6539760"/>
            <a:ext cx="86385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 </a:t>
            </a:r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21"/>
          </p:nvPr>
        </p:nvSpPr>
        <p:spPr>
          <a:xfrm>
            <a:off x="11116800" y="6539760"/>
            <a:ext cx="53820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C07B344F-9ECD-4FD9-A882-BD631E464394}" type="slidenum"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1</a:t>
            </a:fld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dt" idx="22"/>
          </p:nvPr>
        </p:nvSpPr>
        <p:spPr>
          <a:xfrm>
            <a:off x="1281600" y="6539760"/>
            <a:ext cx="7545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uppieren 17"/>
          <p:cNvGrpSpPr/>
          <p:nvPr/>
        </p:nvGrpSpPr>
        <p:grpSpPr>
          <a:xfrm>
            <a:off x="538200" y="6536520"/>
            <a:ext cx="635760" cy="154080"/>
            <a:chOff x="538200" y="6536520"/>
            <a:chExt cx="635760" cy="154080"/>
          </a:xfrm>
        </p:grpSpPr>
        <p:sp>
          <p:nvSpPr>
            <p:cNvPr id="63" name="Freihandform 11"/>
            <p:cNvSpPr/>
            <p:nvPr/>
          </p:nvSpPr>
          <p:spPr>
            <a:xfrm>
              <a:off x="1019880" y="6536520"/>
              <a:ext cx="154080" cy="154080"/>
            </a:xfrm>
            <a:custGeom>
              <a:avLst/>
              <a:gdLst>
                <a:gd name="textAreaLeft" fmla="*/ 0 w 154080"/>
                <a:gd name="textAreaRight" fmla="*/ 155520 w 15408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64" name="Freihandform 12"/>
            <p:cNvSpPr/>
            <p:nvPr/>
          </p:nvSpPr>
          <p:spPr>
            <a:xfrm>
              <a:off x="538200" y="6536520"/>
              <a:ext cx="480960" cy="154080"/>
            </a:xfrm>
            <a:custGeom>
              <a:avLst/>
              <a:gdLst>
                <a:gd name="textAreaLeft" fmla="*/ 0 w 480960"/>
                <a:gd name="textAreaRight" fmla="*/ 482400 w 48096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65" name="PlaceHolder 1"/>
          <p:cNvSpPr>
            <a:spLocks noGrp="1"/>
          </p:cNvSpPr>
          <p:nvPr>
            <p:ph type="ftr" idx="23"/>
          </p:nvPr>
        </p:nvSpPr>
        <p:spPr>
          <a:xfrm>
            <a:off x="2126520" y="6539760"/>
            <a:ext cx="86385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 </a:t>
            </a:r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ldNum" idx="24"/>
          </p:nvPr>
        </p:nvSpPr>
        <p:spPr>
          <a:xfrm>
            <a:off x="11116800" y="6539760"/>
            <a:ext cx="53820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FA03FE1C-7BA2-429D-ACF8-489C5F11C7ED}" type="slidenum"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1</a:t>
            </a:fld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dt" idx="25"/>
          </p:nvPr>
        </p:nvSpPr>
        <p:spPr>
          <a:xfrm>
            <a:off x="1281600" y="6539760"/>
            <a:ext cx="7545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17"/>
          <p:cNvGrpSpPr/>
          <p:nvPr/>
        </p:nvGrpSpPr>
        <p:grpSpPr>
          <a:xfrm>
            <a:off x="538200" y="6536520"/>
            <a:ext cx="635760" cy="154080"/>
            <a:chOff x="538200" y="6536520"/>
            <a:chExt cx="635760" cy="154080"/>
          </a:xfrm>
        </p:grpSpPr>
        <p:sp>
          <p:nvSpPr>
            <p:cNvPr id="69" name="Freihandform 11"/>
            <p:cNvSpPr/>
            <p:nvPr/>
          </p:nvSpPr>
          <p:spPr>
            <a:xfrm>
              <a:off x="1019880" y="6536520"/>
              <a:ext cx="154080" cy="154080"/>
            </a:xfrm>
            <a:custGeom>
              <a:avLst/>
              <a:gdLst>
                <a:gd name="textAreaLeft" fmla="*/ 0 w 154080"/>
                <a:gd name="textAreaRight" fmla="*/ 155520 w 15408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70" name="Freihandform 12"/>
            <p:cNvSpPr/>
            <p:nvPr/>
          </p:nvSpPr>
          <p:spPr>
            <a:xfrm>
              <a:off x="538200" y="6536520"/>
              <a:ext cx="480960" cy="154080"/>
            </a:xfrm>
            <a:custGeom>
              <a:avLst/>
              <a:gdLst>
                <a:gd name="textAreaLeft" fmla="*/ 0 w 480960"/>
                <a:gd name="textAreaRight" fmla="*/ 482400 w 48096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grpSp>
        <p:nvGrpSpPr>
          <p:cNvPr id="71" name="Gruppieren 8"/>
          <p:cNvGrpSpPr/>
          <p:nvPr/>
        </p:nvGrpSpPr>
        <p:grpSpPr>
          <a:xfrm>
            <a:off x="543960" y="461880"/>
            <a:ext cx="3400200" cy="426960"/>
            <a:chOff x="543960" y="461880"/>
            <a:chExt cx="3400200" cy="426960"/>
          </a:xfrm>
        </p:grpSpPr>
        <p:sp>
          <p:nvSpPr>
            <p:cNvPr id="72" name="Freihandform 11"/>
            <p:cNvSpPr/>
            <p:nvPr/>
          </p:nvSpPr>
          <p:spPr>
            <a:xfrm>
              <a:off x="1768680" y="467640"/>
              <a:ext cx="393480" cy="394200"/>
            </a:xfrm>
            <a:custGeom>
              <a:avLst/>
              <a:gdLst>
                <a:gd name="textAreaLeft" fmla="*/ 0 w 393480"/>
                <a:gd name="textAreaRight" fmla="*/ 394920 w 393480"/>
                <a:gd name="textAreaTop" fmla="*/ 0 h 394200"/>
                <a:gd name="textAreaBottom" fmla="*/ 395640 h 39420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73" name="Freihandform 12"/>
            <p:cNvSpPr/>
            <p:nvPr/>
          </p:nvSpPr>
          <p:spPr>
            <a:xfrm>
              <a:off x="543960" y="467640"/>
              <a:ext cx="1225440" cy="393840"/>
            </a:xfrm>
            <a:custGeom>
              <a:avLst/>
              <a:gdLst>
                <a:gd name="textAreaLeft" fmla="*/ 0 w 1225440"/>
                <a:gd name="textAreaRight" fmla="*/ 1226880 w 1225440"/>
                <a:gd name="textAreaTop" fmla="*/ 0 h 393840"/>
                <a:gd name="textAreaBottom" fmla="*/ 395280 h 39384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74" name="Freihandform 13"/>
            <p:cNvSpPr/>
            <p:nvPr/>
          </p:nvSpPr>
          <p:spPr>
            <a:xfrm>
              <a:off x="2325600" y="461880"/>
              <a:ext cx="1618560" cy="426960"/>
            </a:xfrm>
            <a:custGeom>
              <a:avLst/>
              <a:gdLst>
                <a:gd name="textAreaLeft" fmla="*/ 0 w 1618560"/>
                <a:gd name="textAreaRight" fmla="*/ 1620000 w 1618560"/>
                <a:gd name="textAreaTop" fmla="*/ 0 h 426960"/>
                <a:gd name="textAreaBottom" fmla="*/ 428400 h 426960"/>
              </a:gdLst>
              <a:ahLst/>
              <a:rect l="textAreaLeft" t="textAreaTop" r="textAreaRight" b="textAreaBottom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75" name="PlaceHolder 1"/>
          <p:cNvSpPr>
            <a:spLocks noGrp="1"/>
          </p:cNvSpPr>
          <p:nvPr>
            <p:ph type="dt" idx="26"/>
          </p:nvPr>
        </p:nvSpPr>
        <p:spPr>
          <a:xfrm>
            <a:off x="538200" y="5895000"/>
            <a:ext cx="179856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de-DE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uppieren 17"/>
          <p:cNvGrpSpPr/>
          <p:nvPr/>
        </p:nvGrpSpPr>
        <p:grpSpPr>
          <a:xfrm>
            <a:off x="538200" y="6536520"/>
            <a:ext cx="635760" cy="154080"/>
            <a:chOff x="538200" y="6536520"/>
            <a:chExt cx="635760" cy="154080"/>
          </a:xfrm>
        </p:grpSpPr>
        <p:sp>
          <p:nvSpPr>
            <p:cNvPr id="79" name="Freihandform 11"/>
            <p:cNvSpPr/>
            <p:nvPr/>
          </p:nvSpPr>
          <p:spPr>
            <a:xfrm>
              <a:off x="1019880" y="6536520"/>
              <a:ext cx="154080" cy="154080"/>
            </a:xfrm>
            <a:custGeom>
              <a:avLst/>
              <a:gdLst>
                <a:gd name="textAreaLeft" fmla="*/ 0 w 154080"/>
                <a:gd name="textAreaRight" fmla="*/ 155520 w 15408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80" name="Freihandform 12"/>
            <p:cNvSpPr/>
            <p:nvPr/>
          </p:nvSpPr>
          <p:spPr>
            <a:xfrm>
              <a:off x="538200" y="6536520"/>
              <a:ext cx="480960" cy="154080"/>
            </a:xfrm>
            <a:custGeom>
              <a:avLst/>
              <a:gdLst>
                <a:gd name="textAreaLeft" fmla="*/ 0 w 480960"/>
                <a:gd name="textAreaRight" fmla="*/ 482400 w 48096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grpSp>
        <p:nvGrpSpPr>
          <p:cNvPr id="81" name="Gruppieren 15"/>
          <p:cNvGrpSpPr/>
          <p:nvPr/>
        </p:nvGrpSpPr>
        <p:grpSpPr>
          <a:xfrm>
            <a:off x="8254440" y="461880"/>
            <a:ext cx="3400200" cy="426960"/>
            <a:chOff x="8254440" y="461880"/>
            <a:chExt cx="3400200" cy="426960"/>
          </a:xfrm>
        </p:grpSpPr>
        <p:sp>
          <p:nvSpPr>
            <p:cNvPr id="82" name="Freihandform 11"/>
            <p:cNvSpPr/>
            <p:nvPr/>
          </p:nvSpPr>
          <p:spPr>
            <a:xfrm>
              <a:off x="9479160" y="467640"/>
              <a:ext cx="393480" cy="394200"/>
            </a:xfrm>
            <a:custGeom>
              <a:avLst/>
              <a:gdLst>
                <a:gd name="textAreaLeft" fmla="*/ 0 w 393480"/>
                <a:gd name="textAreaRight" fmla="*/ 394920 w 393480"/>
                <a:gd name="textAreaTop" fmla="*/ 0 h 394200"/>
                <a:gd name="textAreaBottom" fmla="*/ 395640 h 39420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83" name="Freihandform 12"/>
            <p:cNvSpPr/>
            <p:nvPr/>
          </p:nvSpPr>
          <p:spPr>
            <a:xfrm>
              <a:off x="8254440" y="467640"/>
              <a:ext cx="1225440" cy="393840"/>
            </a:xfrm>
            <a:custGeom>
              <a:avLst/>
              <a:gdLst>
                <a:gd name="textAreaLeft" fmla="*/ 0 w 1225440"/>
                <a:gd name="textAreaRight" fmla="*/ 1226880 w 1225440"/>
                <a:gd name="textAreaTop" fmla="*/ 0 h 393840"/>
                <a:gd name="textAreaBottom" fmla="*/ 395280 h 39384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84" name="Freihandform 13"/>
            <p:cNvSpPr/>
            <p:nvPr/>
          </p:nvSpPr>
          <p:spPr>
            <a:xfrm>
              <a:off x="10036080" y="461880"/>
              <a:ext cx="1618560" cy="426960"/>
            </a:xfrm>
            <a:custGeom>
              <a:avLst/>
              <a:gdLst>
                <a:gd name="textAreaLeft" fmla="*/ 0 w 1618560"/>
                <a:gd name="textAreaRight" fmla="*/ 1620000 w 1618560"/>
                <a:gd name="textAreaTop" fmla="*/ 0 h 426960"/>
                <a:gd name="textAreaBottom" fmla="*/ 428400 h 426960"/>
              </a:gdLst>
              <a:ahLst/>
              <a:rect l="textAreaLeft" t="textAreaTop" r="textAreaRight" b="textAreaBottom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uppieren 17"/>
          <p:cNvGrpSpPr/>
          <p:nvPr/>
        </p:nvGrpSpPr>
        <p:grpSpPr>
          <a:xfrm>
            <a:off x="538200" y="6536520"/>
            <a:ext cx="635760" cy="154080"/>
            <a:chOff x="538200" y="6536520"/>
            <a:chExt cx="635760" cy="154080"/>
          </a:xfrm>
        </p:grpSpPr>
        <p:sp>
          <p:nvSpPr>
            <p:cNvPr id="86" name="Freihandform 11"/>
            <p:cNvSpPr/>
            <p:nvPr/>
          </p:nvSpPr>
          <p:spPr>
            <a:xfrm>
              <a:off x="1019880" y="6536520"/>
              <a:ext cx="154080" cy="154080"/>
            </a:xfrm>
            <a:custGeom>
              <a:avLst/>
              <a:gdLst>
                <a:gd name="textAreaLeft" fmla="*/ 0 w 154080"/>
                <a:gd name="textAreaRight" fmla="*/ 155520 w 15408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87" name="Freihandform 12"/>
            <p:cNvSpPr/>
            <p:nvPr/>
          </p:nvSpPr>
          <p:spPr>
            <a:xfrm>
              <a:off x="538200" y="6536520"/>
              <a:ext cx="480960" cy="154080"/>
            </a:xfrm>
            <a:custGeom>
              <a:avLst/>
              <a:gdLst>
                <a:gd name="textAreaLeft" fmla="*/ 0 w 480960"/>
                <a:gd name="textAreaRight" fmla="*/ 482400 w 48096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grpSp>
        <p:nvGrpSpPr>
          <p:cNvPr id="88" name="Gruppieren 15"/>
          <p:cNvGrpSpPr/>
          <p:nvPr/>
        </p:nvGrpSpPr>
        <p:grpSpPr>
          <a:xfrm>
            <a:off x="8254440" y="461880"/>
            <a:ext cx="3400200" cy="426960"/>
            <a:chOff x="8254440" y="461880"/>
            <a:chExt cx="3400200" cy="426960"/>
          </a:xfrm>
        </p:grpSpPr>
        <p:sp>
          <p:nvSpPr>
            <p:cNvPr id="89" name="Freihandform 11"/>
            <p:cNvSpPr/>
            <p:nvPr/>
          </p:nvSpPr>
          <p:spPr>
            <a:xfrm>
              <a:off x="9479160" y="467640"/>
              <a:ext cx="393480" cy="394200"/>
            </a:xfrm>
            <a:custGeom>
              <a:avLst/>
              <a:gdLst>
                <a:gd name="textAreaLeft" fmla="*/ 0 w 393480"/>
                <a:gd name="textAreaRight" fmla="*/ 394920 w 393480"/>
                <a:gd name="textAreaTop" fmla="*/ 0 h 394200"/>
                <a:gd name="textAreaBottom" fmla="*/ 395640 h 39420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ffffff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90" name="Freihandform 12"/>
            <p:cNvSpPr/>
            <p:nvPr/>
          </p:nvSpPr>
          <p:spPr>
            <a:xfrm>
              <a:off x="8254440" y="467640"/>
              <a:ext cx="1225440" cy="393840"/>
            </a:xfrm>
            <a:custGeom>
              <a:avLst/>
              <a:gdLst>
                <a:gd name="textAreaLeft" fmla="*/ 0 w 1225440"/>
                <a:gd name="textAreaRight" fmla="*/ 1226880 w 1225440"/>
                <a:gd name="textAreaTop" fmla="*/ 0 h 393840"/>
                <a:gd name="textAreaBottom" fmla="*/ 395280 h 39384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91" name="Freihandform 13"/>
            <p:cNvSpPr/>
            <p:nvPr/>
          </p:nvSpPr>
          <p:spPr>
            <a:xfrm>
              <a:off x="10036080" y="461880"/>
              <a:ext cx="1618560" cy="426960"/>
            </a:xfrm>
            <a:custGeom>
              <a:avLst/>
              <a:gdLst>
                <a:gd name="textAreaLeft" fmla="*/ 0 w 1618560"/>
                <a:gd name="textAreaRight" fmla="*/ 1620000 w 1618560"/>
                <a:gd name="textAreaTop" fmla="*/ 0 h 426960"/>
                <a:gd name="textAreaBottom" fmla="*/ 428400 h 426960"/>
              </a:gdLst>
              <a:ahLst/>
              <a:rect l="textAreaLeft" t="textAreaTop" r="textAreaRight" b="textAreaBottom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de-DE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pieren 17"/>
          <p:cNvGrpSpPr/>
          <p:nvPr/>
        </p:nvGrpSpPr>
        <p:grpSpPr>
          <a:xfrm>
            <a:off x="538200" y="6536520"/>
            <a:ext cx="635760" cy="154080"/>
            <a:chOff x="538200" y="6536520"/>
            <a:chExt cx="635760" cy="154080"/>
          </a:xfrm>
        </p:grpSpPr>
        <p:sp>
          <p:nvSpPr>
            <p:cNvPr id="95" name="Freihandform 11"/>
            <p:cNvSpPr/>
            <p:nvPr/>
          </p:nvSpPr>
          <p:spPr>
            <a:xfrm>
              <a:off x="1019880" y="6536520"/>
              <a:ext cx="154080" cy="154080"/>
            </a:xfrm>
            <a:custGeom>
              <a:avLst/>
              <a:gdLst>
                <a:gd name="textAreaLeft" fmla="*/ 0 w 154080"/>
                <a:gd name="textAreaRight" fmla="*/ 155520 w 15408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96" name="Freihandform 12"/>
            <p:cNvSpPr/>
            <p:nvPr/>
          </p:nvSpPr>
          <p:spPr>
            <a:xfrm>
              <a:off x="538200" y="6536520"/>
              <a:ext cx="480960" cy="154080"/>
            </a:xfrm>
            <a:custGeom>
              <a:avLst/>
              <a:gdLst>
                <a:gd name="textAreaLeft" fmla="*/ 0 w 480960"/>
                <a:gd name="textAreaRight" fmla="*/ 482400 w 48096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97" name="Grafik 4"/>
          <p:cNvSpPr/>
          <p:nvPr/>
        </p:nvSpPr>
        <p:spPr>
          <a:xfrm>
            <a:off x="3240000" y="0"/>
            <a:ext cx="8951760" cy="6856560"/>
          </a:xfrm>
          <a:custGeom>
            <a:avLst/>
            <a:gdLst>
              <a:gd name="textAreaLeft" fmla="*/ 0 w 8951760"/>
              <a:gd name="textAreaRight" fmla="*/ 8953200 w 8951760"/>
              <a:gd name="textAreaTop" fmla="*/ 0 h 6856560"/>
              <a:gd name="textAreaBottom" fmla="*/ 6858000 h 6856560"/>
            </a:gdLst>
            <a:ahLst/>
            <a:rect l="textAreaLeft" t="textAreaTop" r="textAreaRight" b="textAreaBottom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solidFill>
            <a:schemeClr val="tx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10000"/>
              </a:lnSpc>
              <a:spcAft>
                <a:spcPts val="1001"/>
              </a:spcAft>
              <a:tabLst>
                <a:tab algn="l" pos="180000"/>
                <a:tab algn="l" pos="360000"/>
                <a:tab algn="l" pos="540000"/>
              </a:tabLst>
            </a:pPr>
            <a:endParaRPr b="0" lang="de-DE" sz="1800" strike="noStrike" u="none">
              <a:solidFill>
                <a:schemeClr val="dk1"/>
              </a:solidFill>
              <a:uFillTx/>
              <a:latin typeface="Open Sans"/>
            </a:endParaRPr>
          </a:p>
        </p:txBody>
      </p:sp>
      <p:grpSp>
        <p:nvGrpSpPr>
          <p:cNvPr id="98" name="Gruppieren 18"/>
          <p:cNvGrpSpPr/>
          <p:nvPr/>
        </p:nvGrpSpPr>
        <p:grpSpPr>
          <a:xfrm>
            <a:off x="543960" y="461880"/>
            <a:ext cx="3400200" cy="426960"/>
            <a:chOff x="543960" y="461880"/>
            <a:chExt cx="3400200" cy="426960"/>
          </a:xfrm>
        </p:grpSpPr>
        <p:sp>
          <p:nvSpPr>
            <p:cNvPr id="99" name="Freihandform 11"/>
            <p:cNvSpPr/>
            <p:nvPr/>
          </p:nvSpPr>
          <p:spPr>
            <a:xfrm>
              <a:off x="1768680" y="467640"/>
              <a:ext cx="393480" cy="394200"/>
            </a:xfrm>
            <a:custGeom>
              <a:avLst/>
              <a:gdLst>
                <a:gd name="textAreaLeft" fmla="*/ 0 w 393480"/>
                <a:gd name="textAreaRight" fmla="*/ 394920 w 393480"/>
                <a:gd name="textAreaTop" fmla="*/ 0 h 394200"/>
                <a:gd name="textAreaBottom" fmla="*/ 395640 h 39420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100" name="Freihandform 12"/>
            <p:cNvSpPr/>
            <p:nvPr/>
          </p:nvSpPr>
          <p:spPr>
            <a:xfrm>
              <a:off x="543960" y="467640"/>
              <a:ext cx="1225440" cy="393840"/>
            </a:xfrm>
            <a:custGeom>
              <a:avLst/>
              <a:gdLst>
                <a:gd name="textAreaLeft" fmla="*/ 0 w 1225440"/>
                <a:gd name="textAreaRight" fmla="*/ 1226880 w 1225440"/>
                <a:gd name="textAreaTop" fmla="*/ 0 h 393840"/>
                <a:gd name="textAreaBottom" fmla="*/ 395280 h 39384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101" name="Freihandform 13"/>
            <p:cNvSpPr/>
            <p:nvPr/>
          </p:nvSpPr>
          <p:spPr>
            <a:xfrm>
              <a:off x="2325600" y="461880"/>
              <a:ext cx="1618560" cy="426960"/>
            </a:xfrm>
            <a:custGeom>
              <a:avLst/>
              <a:gdLst>
                <a:gd name="textAreaLeft" fmla="*/ 0 w 1618560"/>
                <a:gd name="textAreaRight" fmla="*/ 1620000 w 1618560"/>
                <a:gd name="textAreaTop" fmla="*/ 0 h 426960"/>
                <a:gd name="textAreaBottom" fmla="*/ 428400 h 426960"/>
              </a:gdLst>
              <a:ahLst/>
              <a:rect l="textAreaLeft" t="textAreaTop" r="textAreaRight" b="textAreaBottom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102" name="PlaceHolder 1"/>
          <p:cNvSpPr>
            <a:spLocks noGrp="1"/>
          </p:cNvSpPr>
          <p:nvPr>
            <p:ph type="dt" idx="27"/>
          </p:nvPr>
        </p:nvSpPr>
        <p:spPr>
          <a:xfrm>
            <a:off x="538200" y="5895000"/>
            <a:ext cx="1798560" cy="28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uppieren 17"/>
          <p:cNvGrpSpPr/>
          <p:nvPr/>
        </p:nvGrpSpPr>
        <p:grpSpPr>
          <a:xfrm>
            <a:off x="538200" y="6536520"/>
            <a:ext cx="635760" cy="154080"/>
            <a:chOff x="538200" y="6536520"/>
            <a:chExt cx="635760" cy="154080"/>
          </a:xfrm>
        </p:grpSpPr>
        <p:sp>
          <p:nvSpPr>
            <p:cNvPr id="104" name="Freihandform 11"/>
            <p:cNvSpPr/>
            <p:nvPr/>
          </p:nvSpPr>
          <p:spPr>
            <a:xfrm>
              <a:off x="1019880" y="6536520"/>
              <a:ext cx="154080" cy="154080"/>
            </a:xfrm>
            <a:custGeom>
              <a:avLst/>
              <a:gdLst>
                <a:gd name="textAreaLeft" fmla="*/ 0 w 154080"/>
                <a:gd name="textAreaRight" fmla="*/ 155520 w 15408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105" name="Freihandform 12"/>
            <p:cNvSpPr/>
            <p:nvPr/>
          </p:nvSpPr>
          <p:spPr>
            <a:xfrm>
              <a:off x="538200" y="6536520"/>
              <a:ext cx="480960" cy="154080"/>
            </a:xfrm>
            <a:custGeom>
              <a:avLst/>
              <a:gdLst>
                <a:gd name="textAreaLeft" fmla="*/ 0 w 480960"/>
                <a:gd name="textAreaRight" fmla="*/ 482400 w 48096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106" name="Grafik 4"/>
          <p:cNvSpPr/>
          <p:nvPr/>
        </p:nvSpPr>
        <p:spPr>
          <a:xfrm>
            <a:off x="3240000" y="0"/>
            <a:ext cx="8951760" cy="6856560"/>
          </a:xfrm>
          <a:custGeom>
            <a:avLst/>
            <a:gdLst>
              <a:gd name="textAreaLeft" fmla="*/ 0 w 8951760"/>
              <a:gd name="textAreaRight" fmla="*/ 8953200 w 8951760"/>
              <a:gd name="textAreaTop" fmla="*/ 0 h 6856560"/>
              <a:gd name="textAreaBottom" fmla="*/ 6858000 h 6856560"/>
            </a:gdLst>
            <a:ahLst/>
            <a:rect l="textAreaLeft" t="textAreaTop" r="textAreaRight" b="textAreaBottom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gradFill rotWithShape="0">
            <a:gsLst>
              <a:gs pos="0">
                <a:srgbClr val="ffffff">
                  <a:alpha val="5000"/>
                </a:srgbClr>
              </a:gs>
              <a:gs pos="100000">
                <a:srgbClr val="ffffff">
                  <a:alpha val="35000"/>
                </a:srgbClr>
              </a:gs>
            </a:gsLst>
            <a:lin ang="54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10000"/>
              </a:lnSpc>
              <a:spcAft>
                <a:spcPts val="1001"/>
              </a:spcAft>
              <a:tabLst>
                <a:tab algn="l" pos="180000"/>
                <a:tab algn="l" pos="360000"/>
                <a:tab algn="l" pos="540000"/>
              </a:tabLst>
            </a:pPr>
            <a:endParaRPr b="0" lang="de-DE" sz="1800" strike="noStrike" u="none">
              <a:solidFill>
                <a:schemeClr val="dk1"/>
              </a:solidFill>
              <a:uFillTx/>
              <a:latin typeface="Open Sans"/>
            </a:endParaRPr>
          </a:p>
        </p:txBody>
      </p:sp>
      <p:grpSp>
        <p:nvGrpSpPr>
          <p:cNvPr id="107" name="Gruppieren 12"/>
          <p:cNvGrpSpPr/>
          <p:nvPr/>
        </p:nvGrpSpPr>
        <p:grpSpPr>
          <a:xfrm>
            <a:off x="538200" y="6536520"/>
            <a:ext cx="635760" cy="154080"/>
            <a:chOff x="538200" y="6536520"/>
            <a:chExt cx="635760" cy="154080"/>
          </a:xfrm>
        </p:grpSpPr>
        <p:sp>
          <p:nvSpPr>
            <p:cNvPr id="108" name="Freihandform 11"/>
            <p:cNvSpPr/>
            <p:nvPr/>
          </p:nvSpPr>
          <p:spPr>
            <a:xfrm>
              <a:off x="1019880" y="6536520"/>
              <a:ext cx="154080" cy="154080"/>
            </a:xfrm>
            <a:custGeom>
              <a:avLst/>
              <a:gdLst>
                <a:gd name="textAreaLeft" fmla="*/ 0 w 154080"/>
                <a:gd name="textAreaRight" fmla="*/ 155520 w 15408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109" name="Freihandform 12"/>
            <p:cNvSpPr/>
            <p:nvPr/>
          </p:nvSpPr>
          <p:spPr>
            <a:xfrm>
              <a:off x="538200" y="6536520"/>
              <a:ext cx="480960" cy="154080"/>
            </a:xfrm>
            <a:custGeom>
              <a:avLst/>
              <a:gdLst>
                <a:gd name="textAreaLeft" fmla="*/ 0 w 480960"/>
                <a:gd name="textAreaRight" fmla="*/ 482400 w 48096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110" name="PlaceHolder 1"/>
          <p:cNvSpPr>
            <a:spLocks noGrp="1"/>
          </p:cNvSpPr>
          <p:nvPr>
            <p:ph type="ftr" idx="28"/>
          </p:nvPr>
        </p:nvSpPr>
        <p:spPr>
          <a:xfrm>
            <a:off x="2126520" y="6539760"/>
            <a:ext cx="86385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 </a:t>
            </a:r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29"/>
          </p:nvPr>
        </p:nvSpPr>
        <p:spPr>
          <a:xfrm>
            <a:off x="11116800" y="6539760"/>
            <a:ext cx="53820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64107DE6-F4BF-4DF6-81D4-F63CF4EC8BE0}" type="slidenum"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1</a:t>
            </a:fld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dt" idx="30"/>
          </p:nvPr>
        </p:nvSpPr>
        <p:spPr>
          <a:xfrm>
            <a:off x="1281600" y="6539760"/>
            <a:ext cx="7545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uppieren 17"/>
          <p:cNvGrpSpPr/>
          <p:nvPr/>
        </p:nvGrpSpPr>
        <p:grpSpPr>
          <a:xfrm>
            <a:off x="538200" y="6536520"/>
            <a:ext cx="635760" cy="154080"/>
            <a:chOff x="538200" y="6536520"/>
            <a:chExt cx="635760" cy="154080"/>
          </a:xfrm>
        </p:grpSpPr>
        <p:sp>
          <p:nvSpPr>
            <p:cNvPr id="114" name="Freihandform 11"/>
            <p:cNvSpPr/>
            <p:nvPr/>
          </p:nvSpPr>
          <p:spPr>
            <a:xfrm>
              <a:off x="1019880" y="6536520"/>
              <a:ext cx="154080" cy="154080"/>
            </a:xfrm>
            <a:custGeom>
              <a:avLst/>
              <a:gdLst>
                <a:gd name="textAreaLeft" fmla="*/ 0 w 154080"/>
                <a:gd name="textAreaRight" fmla="*/ 155520 w 15408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115" name="Freihandform 12"/>
            <p:cNvSpPr/>
            <p:nvPr/>
          </p:nvSpPr>
          <p:spPr>
            <a:xfrm>
              <a:off x="538200" y="6536520"/>
              <a:ext cx="480960" cy="154080"/>
            </a:xfrm>
            <a:custGeom>
              <a:avLst/>
              <a:gdLst>
                <a:gd name="textAreaLeft" fmla="*/ 0 w 480960"/>
                <a:gd name="textAreaRight" fmla="*/ 482400 w 48096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uppieren 17"/>
          <p:cNvGrpSpPr/>
          <p:nvPr/>
        </p:nvGrpSpPr>
        <p:grpSpPr>
          <a:xfrm>
            <a:off x="538200" y="6536520"/>
            <a:ext cx="635760" cy="154080"/>
            <a:chOff x="538200" y="6536520"/>
            <a:chExt cx="635760" cy="154080"/>
          </a:xfrm>
        </p:grpSpPr>
        <p:sp>
          <p:nvSpPr>
            <p:cNvPr id="117" name="Freihandform 11"/>
            <p:cNvSpPr/>
            <p:nvPr/>
          </p:nvSpPr>
          <p:spPr>
            <a:xfrm>
              <a:off x="1019880" y="6536520"/>
              <a:ext cx="154080" cy="154080"/>
            </a:xfrm>
            <a:custGeom>
              <a:avLst/>
              <a:gdLst>
                <a:gd name="textAreaLeft" fmla="*/ 0 w 154080"/>
                <a:gd name="textAreaRight" fmla="*/ 155520 w 15408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118" name="Freihandform 12"/>
            <p:cNvSpPr/>
            <p:nvPr/>
          </p:nvSpPr>
          <p:spPr>
            <a:xfrm>
              <a:off x="538200" y="6536520"/>
              <a:ext cx="480960" cy="154080"/>
            </a:xfrm>
            <a:custGeom>
              <a:avLst/>
              <a:gdLst>
                <a:gd name="textAreaLeft" fmla="*/ 0 w 480960"/>
                <a:gd name="textAreaRight" fmla="*/ 482400 w 48096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119" name="PlaceHolder 1"/>
          <p:cNvSpPr>
            <a:spLocks noGrp="1"/>
          </p:cNvSpPr>
          <p:nvPr>
            <p:ph type="ftr" idx="31"/>
          </p:nvPr>
        </p:nvSpPr>
        <p:spPr>
          <a:xfrm>
            <a:off x="2126520" y="6539760"/>
            <a:ext cx="86385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 </a:t>
            </a:r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32"/>
          </p:nvPr>
        </p:nvSpPr>
        <p:spPr>
          <a:xfrm>
            <a:off x="11116800" y="6539760"/>
            <a:ext cx="53820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82AF3D3F-C4B2-4380-894A-5BC6E5FFEC3C}" type="slidenum"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1</a:t>
            </a:fld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33"/>
          </p:nvPr>
        </p:nvSpPr>
        <p:spPr>
          <a:xfrm>
            <a:off x="1281600" y="6539760"/>
            <a:ext cx="7545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pieren 17"/>
          <p:cNvGrpSpPr/>
          <p:nvPr/>
        </p:nvGrpSpPr>
        <p:grpSpPr>
          <a:xfrm>
            <a:off x="538200" y="6536520"/>
            <a:ext cx="635760" cy="154080"/>
            <a:chOff x="538200" y="6536520"/>
            <a:chExt cx="635760" cy="154080"/>
          </a:xfrm>
        </p:grpSpPr>
        <p:sp>
          <p:nvSpPr>
            <p:cNvPr id="123" name="Freihandform 11"/>
            <p:cNvSpPr/>
            <p:nvPr/>
          </p:nvSpPr>
          <p:spPr>
            <a:xfrm>
              <a:off x="1019880" y="6536520"/>
              <a:ext cx="154080" cy="154080"/>
            </a:xfrm>
            <a:custGeom>
              <a:avLst/>
              <a:gdLst>
                <a:gd name="textAreaLeft" fmla="*/ 0 w 154080"/>
                <a:gd name="textAreaRight" fmla="*/ 155520 w 15408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124" name="Freihandform 12"/>
            <p:cNvSpPr/>
            <p:nvPr/>
          </p:nvSpPr>
          <p:spPr>
            <a:xfrm>
              <a:off x="538200" y="6536520"/>
              <a:ext cx="480960" cy="154080"/>
            </a:xfrm>
            <a:custGeom>
              <a:avLst/>
              <a:gdLst>
                <a:gd name="textAreaLeft" fmla="*/ 0 w 480960"/>
                <a:gd name="textAreaRight" fmla="*/ 482400 w 48096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125" name="PlaceHolder 1"/>
          <p:cNvSpPr>
            <a:spLocks noGrp="1"/>
          </p:cNvSpPr>
          <p:nvPr>
            <p:ph type="ftr" idx="34"/>
          </p:nvPr>
        </p:nvSpPr>
        <p:spPr>
          <a:xfrm>
            <a:off x="2126520" y="6539760"/>
            <a:ext cx="86385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 </a:t>
            </a:r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ldNum" idx="35"/>
          </p:nvPr>
        </p:nvSpPr>
        <p:spPr>
          <a:xfrm>
            <a:off x="11116800" y="6539760"/>
            <a:ext cx="53820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500845B6-FA50-4BDE-8B56-98AF71E21F2F}" type="slidenum"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1</a:t>
            </a:fld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dt" idx="36"/>
          </p:nvPr>
        </p:nvSpPr>
        <p:spPr>
          <a:xfrm>
            <a:off x="1281600" y="6539760"/>
            <a:ext cx="7545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de-DE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17"/>
          <p:cNvGrpSpPr/>
          <p:nvPr/>
        </p:nvGrpSpPr>
        <p:grpSpPr>
          <a:xfrm>
            <a:off x="538200" y="6536520"/>
            <a:ext cx="635760" cy="154080"/>
            <a:chOff x="538200" y="6536520"/>
            <a:chExt cx="635760" cy="154080"/>
          </a:xfrm>
        </p:grpSpPr>
        <p:sp>
          <p:nvSpPr>
            <p:cNvPr id="10" name="Freihandform 11"/>
            <p:cNvSpPr/>
            <p:nvPr/>
          </p:nvSpPr>
          <p:spPr>
            <a:xfrm>
              <a:off x="1019880" y="6536520"/>
              <a:ext cx="154080" cy="154080"/>
            </a:xfrm>
            <a:custGeom>
              <a:avLst/>
              <a:gdLst>
                <a:gd name="textAreaLeft" fmla="*/ 0 w 154080"/>
                <a:gd name="textAreaRight" fmla="*/ 155520 w 15408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11" name="Freihandform 12"/>
            <p:cNvSpPr/>
            <p:nvPr/>
          </p:nvSpPr>
          <p:spPr>
            <a:xfrm>
              <a:off x="538200" y="6536520"/>
              <a:ext cx="480960" cy="154080"/>
            </a:xfrm>
            <a:custGeom>
              <a:avLst/>
              <a:gdLst>
                <a:gd name="textAreaLeft" fmla="*/ 0 w 480960"/>
                <a:gd name="textAreaRight" fmla="*/ 482400 w 48096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12" name="PlaceHolder 1"/>
          <p:cNvSpPr>
            <a:spLocks noGrp="1"/>
          </p:cNvSpPr>
          <p:nvPr>
            <p:ph type="ftr" idx="2"/>
          </p:nvPr>
        </p:nvSpPr>
        <p:spPr>
          <a:xfrm>
            <a:off x="2126520" y="6539760"/>
            <a:ext cx="86385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 </a:t>
            </a:r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3"/>
          </p:nvPr>
        </p:nvSpPr>
        <p:spPr>
          <a:xfrm>
            <a:off x="11116800" y="6539760"/>
            <a:ext cx="53820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AF331905-0E44-4E8F-9E96-6316E1C88EFC}" type="slidenum"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1</a:t>
            </a:fld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4"/>
          </p:nvPr>
        </p:nvSpPr>
        <p:spPr>
          <a:xfrm>
            <a:off x="1281600" y="6539760"/>
            <a:ext cx="7545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uppieren 17"/>
          <p:cNvGrpSpPr/>
          <p:nvPr/>
        </p:nvGrpSpPr>
        <p:grpSpPr>
          <a:xfrm>
            <a:off x="538200" y="6536520"/>
            <a:ext cx="635760" cy="154080"/>
            <a:chOff x="538200" y="6536520"/>
            <a:chExt cx="635760" cy="154080"/>
          </a:xfrm>
        </p:grpSpPr>
        <p:sp>
          <p:nvSpPr>
            <p:cNvPr id="131" name="Freihandform 11"/>
            <p:cNvSpPr/>
            <p:nvPr/>
          </p:nvSpPr>
          <p:spPr>
            <a:xfrm>
              <a:off x="1019880" y="6536520"/>
              <a:ext cx="154080" cy="154080"/>
            </a:xfrm>
            <a:custGeom>
              <a:avLst/>
              <a:gdLst>
                <a:gd name="textAreaLeft" fmla="*/ 0 w 154080"/>
                <a:gd name="textAreaRight" fmla="*/ 155520 w 15408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132" name="Freihandform 12"/>
            <p:cNvSpPr/>
            <p:nvPr/>
          </p:nvSpPr>
          <p:spPr>
            <a:xfrm>
              <a:off x="538200" y="6536520"/>
              <a:ext cx="480960" cy="154080"/>
            </a:xfrm>
            <a:custGeom>
              <a:avLst/>
              <a:gdLst>
                <a:gd name="textAreaLeft" fmla="*/ 0 w 480960"/>
                <a:gd name="textAreaRight" fmla="*/ 482400 w 48096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133" name="PlaceHolder 1"/>
          <p:cNvSpPr>
            <a:spLocks noGrp="1"/>
          </p:cNvSpPr>
          <p:nvPr>
            <p:ph type="ftr" idx="37"/>
          </p:nvPr>
        </p:nvSpPr>
        <p:spPr>
          <a:xfrm>
            <a:off x="2126520" y="6539760"/>
            <a:ext cx="86385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 </a:t>
            </a:r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ldNum" idx="38"/>
          </p:nvPr>
        </p:nvSpPr>
        <p:spPr>
          <a:xfrm>
            <a:off x="11116800" y="6539760"/>
            <a:ext cx="53820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03F85412-9369-4AAF-AFE7-D090C62828E2}" type="slidenum"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1</a:t>
            </a:fld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dt" idx="39"/>
          </p:nvPr>
        </p:nvSpPr>
        <p:spPr>
          <a:xfrm>
            <a:off x="1281600" y="6539760"/>
            <a:ext cx="7545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uppieren 17"/>
          <p:cNvGrpSpPr/>
          <p:nvPr/>
        </p:nvGrpSpPr>
        <p:grpSpPr>
          <a:xfrm>
            <a:off x="538200" y="6536520"/>
            <a:ext cx="635760" cy="154080"/>
            <a:chOff x="538200" y="6536520"/>
            <a:chExt cx="635760" cy="154080"/>
          </a:xfrm>
        </p:grpSpPr>
        <p:sp>
          <p:nvSpPr>
            <p:cNvPr id="137" name="Freihandform 11"/>
            <p:cNvSpPr/>
            <p:nvPr/>
          </p:nvSpPr>
          <p:spPr>
            <a:xfrm>
              <a:off x="1019880" y="6536520"/>
              <a:ext cx="154080" cy="154080"/>
            </a:xfrm>
            <a:custGeom>
              <a:avLst/>
              <a:gdLst>
                <a:gd name="textAreaLeft" fmla="*/ 0 w 154080"/>
                <a:gd name="textAreaRight" fmla="*/ 155520 w 15408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138" name="Freihandform 12"/>
            <p:cNvSpPr/>
            <p:nvPr/>
          </p:nvSpPr>
          <p:spPr>
            <a:xfrm>
              <a:off x="538200" y="6536520"/>
              <a:ext cx="480960" cy="154080"/>
            </a:xfrm>
            <a:custGeom>
              <a:avLst/>
              <a:gdLst>
                <a:gd name="textAreaLeft" fmla="*/ 0 w 480960"/>
                <a:gd name="textAreaRight" fmla="*/ 482400 w 48096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139" name="PlaceHolder 1"/>
          <p:cNvSpPr>
            <a:spLocks noGrp="1"/>
          </p:cNvSpPr>
          <p:nvPr>
            <p:ph type="ftr" idx="40"/>
          </p:nvPr>
        </p:nvSpPr>
        <p:spPr>
          <a:xfrm>
            <a:off x="2126520" y="6539760"/>
            <a:ext cx="86385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 </a:t>
            </a:r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41"/>
          </p:nvPr>
        </p:nvSpPr>
        <p:spPr>
          <a:xfrm>
            <a:off x="11116800" y="6539760"/>
            <a:ext cx="53820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1D91237E-E058-43A5-8CDB-2F9A9E7E8FB4}" type="slidenum"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1</a:t>
            </a:fld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42"/>
          </p:nvPr>
        </p:nvSpPr>
        <p:spPr>
          <a:xfrm>
            <a:off x="1281600" y="6539760"/>
            <a:ext cx="7545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dc1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7"/>
          <p:cNvGrpSpPr/>
          <p:nvPr/>
        </p:nvGrpSpPr>
        <p:grpSpPr>
          <a:xfrm>
            <a:off x="538200" y="6536520"/>
            <a:ext cx="635760" cy="154080"/>
            <a:chOff x="538200" y="6536520"/>
            <a:chExt cx="635760" cy="154080"/>
          </a:xfrm>
        </p:grpSpPr>
        <p:sp>
          <p:nvSpPr>
            <p:cNvPr id="16" name="Freihandform 11"/>
            <p:cNvSpPr/>
            <p:nvPr/>
          </p:nvSpPr>
          <p:spPr>
            <a:xfrm>
              <a:off x="1019880" y="6536520"/>
              <a:ext cx="154080" cy="154080"/>
            </a:xfrm>
            <a:custGeom>
              <a:avLst/>
              <a:gdLst>
                <a:gd name="textAreaLeft" fmla="*/ 0 w 154080"/>
                <a:gd name="textAreaRight" fmla="*/ 155520 w 15408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17" name="Freihandform 12"/>
            <p:cNvSpPr/>
            <p:nvPr/>
          </p:nvSpPr>
          <p:spPr>
            <a:xfrm>
              <a:off x="538200" y="6536520"/>
              <a:ext cx="480960" cy="154080"/>
            </a:xfrm>
            <a:custGeom>
              <a:avLst/>
              <a:gdLst>
                <a:gd name="textAreaLeft" fmla="*/ 0 w 480960"/>
                <a:gd name="textAreaRight" fmla="*/ 482400 w 48096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grpSp>
        <p:nvGrpSpPr>
          <p:cNvPr id="18" name="Gruppieren 11"/>
          <p:cNvGrpSpPr/>
          <p:nvPr/>
        </p:nvGrpSpPr>
        <p:grpSpPr>
          <a:xfrm>
            <a:off x="538200" y="6536520"/>
            <a:ext cx="635760" cy="154080"/>
            <a:chOff x="538200" y="6536520"/>
            <a:chExt cx="635760" cy="154080"/>
          </a:xfrm>
        </p:grpSpPr>
        <p:sp>
          <p:nvSpPr>
            <p:cNvPr id="19" name="Freihandform 11"/>
            <p:cNvSpPr/>
            <p:nvPr/>
          </p:nvSpPr>
          <p:spPr>
            <a:xfrm>
              <a:off x="1019880" y="6536520"/>
              <a:ext cx="154080" cy="154080"/>
            </a:xfrm>
            <a:custGeom>
              <a:avLst/>
              <a:gdLst>
                <a:gd name="textAreaLeft" fmla="*/ 0 w 154080"/>
                <a:gd name="textAreaRight" fmla="*/ 155520 w 15408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20" name="Freihandform 12"/>
            <p:cNvSpPr/>
            <p:nvPr/>
          </p:nvSpPr>
          <p:spPr>
            <a:xfrm>
              <a:off x="538200" y="6536520"/>
              <a:ext cx="480960" cy="154080"/>
            </a:xfrm>
            <a:custGeom>
              <a:avLst/>
              <a:gdLst>
                <a:gd name="textAreaLeft" fmla="*/ 0 w 480960"/>
                <a:gd name="textAreaRight" fmla="*/ 482400 w 48096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21" name="PlaceHolder 1"/>
          <p:cNvSpPr>
            <a:spLocks noGrp="1"/>
          </p:cNvSpPr>
          <p:nvPr>
            <p:ph type="ftr" idx="5"/>
          </p:nvPr>
        </p:nvSpPr>
        <p:spPr>
          <a:xfrm>
            <a:off x="2126520" y="6539760"/>
            <a:ext cx="86385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 </a:t>
            </a:r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6"/>
          </p:nvPr>
        </p:nvSpPr>
        <p:spPr>
          <a:xfrm>
            <a:off x="11116800" y="6539760"/>
            <a:ext cx="53820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CB5D90A9-F9A0-4E1B-AD1D-4D3CD2CFA3BD}" type="slidenum"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1</a:t>
            </a:fld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7"/>
          </p:nvPr>
        </p:nvSpPr>
        <p:spPr>
          <a:xfrm>
            <a:off x="1281600" y="6539760"/>
            <a:ext cx="7545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17"/>
          <p:cNvGrpSpPr/>
          <p:nvPr/>
        </p:nvGrpSpPr>
        <p:grpSpPr>
          <a:xfrm>
            <a:off x="538200" y="6536520"/>
            <a:ext cx="635760" cy="154080"/>
            <a:chOff x="538200" y="6536520"/>
            <a:chExt cx="635760" cy="154080"/>
          </a:xfrm>
        </p:grpSpPr>
        <p:sp>
          <p:nvSpPr>
            <p:cNvPr id="25" name="Freihandform 11"/>
            <p:cNvSpPr/>
            <p:nvPr/>
          </p:nvSpPr>
          <p:spPr>
            <a:xfrm>
              <a:off x="1019880" y="6536520"/>
              <a:ext cx="154080" cy="154080"/>
            </a:xfrm>
            <a:custGeom>
              <a:avLst/>
              <a:gdLst>
                <a:gd name="textAreaLeft" fmla="*/ 0 w 154080"/>
                <a:gd name="textAreaRight" fmla="*/ 155520 w 15408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26" name="Freihandform 12"/>
            <p:cNvSpPr/>
            <p:nvPr/>
          </p:nvSpPr>
          <p:spPr>
            <a:xfrm>
              <a:off x="538200" y="6536520"/>
              <a:ext cx="480960" cy="154080"/>
            </a:xfrm>
            <a:custGeom>
              <a:avLst/>
              <a:gdLst>
                <a:gd name="textAreaLeft" fmla="*/ 0 w 480960"/>
                <a:gd name="textAreaRight" fmla="*/ 482400 w 48096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27" name="PlaceHolder 1"/>
          <p:cNvSpPr>
            <a:spLocks noGrp="1"/>
          </p:cNvSpPr>
          <p:nvPr>
            <p:ph type="ftr" idx="8"/>
          </p:nvPr>
        </p:nvSpPr>
        <p:spPr>
          <a:xfrm>
            <a:off x="2126520" y="6539760"/>
            <a:ext cx="86385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 </a:t>
            </a:r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ldNum" idx="9"/>
          </p:nvPr>
        </p:nvSpPr>
        <p:spPr>
          <a:xfrm>
            <a:off x="11116800" y="6539760"/>
            <a:ext cx="53820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A56E144B-6C09-4996-AB8F-782C7DB8C5B6}" type="slidenum"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1</a:t>
            </a:fld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10"/>
          </p:nvPr>
        </p:nvSpPr>
        <p:spPr>
          <a:xfrm>
            <a:off x="1281600" y="6539760"/>
            <a:ext cx="7545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ieren 17"/>
          <p:cNvGrpSpPr/>
          <p:nvPr/>
        </p:nvGrpSpPr>
        <p:grpSpPr>
          <a:xfrm>
            <a:off x="538200" y="6536520"/>
            <a:ext cx="635760" cy="154080"/>
            <a:chOff x="538200" y="6536520"/>
            <a:chExt cx="635760" cy="154080"/>
          </a:xfrm>
        </p:grpSpPr>
        <p:sp>
          <p:nvSpPr>
            <p:cNvPr id="31" name="Freihandform 11"/>
            <p:cNvSpPr/>
            <p:nvPr/>
          </p:nvSpPr>
          <p:spPr>
            <a:xfrm>
              <a:off x="1019880" y="6536520"/>
              <a:ext cx="154080" cy="154080"/>
            </a:xfrm>
            <a:custGeom>
              <a:avLst/>
              <a:gdLst>
                <a:gd name="textAreaLeft" fmla="*/ 0 w 154080"/>
                <a:gd name="textAreaRight" fmla="*/ 155520 w 15408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32" name="Freihandform 12"/>
            <p:cNvSpPr/>
            <p:nvPr/>
          </p:nvSpPr>
          <p:spPr>
            <a:xfrm>
              <a:off x="538200" y="6536520"/>
              <a:ext cx="480960" cy="154080"/>
            </a:xfrm>
            <a:custGeom>
              <a:avLst/>
              <a:gdLst>
                <a:gd name="textAreaLeft" fmla="*/ 0 w 480960"/>
                <a:gd name="textAreaRight" fmla="*/ 482400 w 48096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33" name="PlaceHolder 1"/>
          <p:cNvSpPr>
            <a:spLocks noGrp="1"/>
          </p:cNvSpPr>
          <p:nvPr>
            <p:ph type="ftr" idx="11"/>
          </p:nvPr>
        </p:nvSpPr>
        <p:spPr>
          <a:xfrm>
            <a:off x="2126520" y="6539760"/>
            <a:ext cx="86385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 </a:t>
            </a:r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2"/>
          </p:nvPr>
        </p:nvSpPr>
        <p:spPr>
          <a:xfrm>
            <a:off x="11116800" y="6539760"/>
            <a:ext cx="53820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2ADD1FD8-936C-48B5-A624-2323E78F415B}" type="slidenum"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1</a:t>
            </a:fld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3"/>
          </p:nvPr>
        </p:nvSpPr>
        <p:spPr>
          <a:xfrm>
            <a:off x="1281600" y="6539760"/>
            <a:ext cx="7545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pieren 17"/>
          <p:cNvGrpSpPr/>
          <p:nvPr/>
        </p:nvGrpSpPr>
        <p:grpSpPr>
          <a:xfrm>
            <a:off x="538200" y="6536520"/>
            <a:ext cx="635760" cy="154080"/>
            <a:chOff x="538200" y="6536520"/>
            <a:chExt cx="635760" cy="154080"/>
          </a:xfrm>
        </p:grpSpPr>
        <p:sp>
          <p:nvSpPr>
            <p:cNvPr id="37" name="Freihandform 11"/>
            <p:cNvSpPr/>
            <p:nvPr/>
          </p:nvSpPr>
          <p:spPr>
            <a:xfrm>
              <a:off x="1019880" y="6536520"/>
              <a:ext cx="154080" cy="154080"/>
            </a:xfrm>
            <a:custGeom>
              <a:avLst/>
              <a:gdLst>
                <a:gd name="textAreaLeft" fmla="*/ 0 w 154080"/>
                <a:gd name="textAreaRight" fmla="*/ 155520 w 15408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38" name="Freihandform 12"/>
            <p:cNvSpPr/>
            <p:nvPr/>
          </p:nvSpPr>
          <p:spPr>
            <a:xfrm>
              <a:off x="538200" y="6536520"/>
              <a:ext cx="480960" cy="154080"/>
            </a:xfrm>
            <a:custGeom>
              <a:avLst/>
              <a:gdLst>
                <a:gd name="textAreaLeft" fmla="*/ 0 w 480960"/>
                <a:gd name="textAreaRight" fmla="*/ 482400 w 48096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39" name="PlaceHolder 1"/>
          <p:cNvSpPr>
            <a:spLocks noGrp="1"/>
          </p:cNvSpPr>
          <p:nvPr>
            <p:ph type="ftr" idx="14"/>
          </p:nvPr>
        </p:nvSpPr>
        <p:spPr>
          <a:xfrm>
            <a:off x="2126520" y="6539760"/>
            <a:ext cx="86385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 </a:t>
            </a:r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15"/>
          </p:nvPr>
        </p:nvSpPr>
        <p:spPr>
          <a:xfrm>
            <a:off x="11116800" y="6539760"/>
            <a:ext cx="53820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026BE6A6-D470-457F-BE88-006BCEC0C74D}" type="slidenum"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1</a:t>
            </a:fld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6"/>
          </p:nvPr>
        </p:nvSpPr>
        <p:spPr>
          <a:xfrm>
            <a:off x="1281600" y="6539760"/>
            <a:ext cx="7545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17"/>
          <p:cNvGrpSpPr/>
          <p:nvPr/>
        </p:nvGrpSpPr>
        <p:grpSpPr>
          <a:xfrm>
            <a:off x="538200" y="6536520"/>
            <a:ext cx="635760" cy="154080"/>
            <a:chOff x="538200" y="6536520"/>
            <a:chExt cx="635760" cy="154080"/>
          </a:xfrm>
        </p:grpSpPr>
        <p:sp>
          <p:nvSpPr>
            <p:cNvPr id="43" name="Freihandform 11"/>
            <p:cNvSpPr/>
            <p:nvPr/>
          </p:nvSpPr>
          <p:spPr>
            <a:xfrm>
              <a:off x="1019880" y="6536520"/>
              <a:ext cx="154080" cy="154080"/>
            </a:xfrm>
            <a:custGeom>
              <a:avLst/>
              <a:gdLst>
                <a:gd name="textAreaLeft" fmla="*/ 0 w 154080"/>
                <a:gd name="textAreaRight" fmla="*/ 155520 w 15408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44" name="Freihandform 12"/>
            <p:cNvSpPr/>
            <p:nvPr/>
          </p:nvSpPr>
          <p:spPr>
            <a:xfrm>
              <a:off x="538200" y="6536520"/>
              <a:ext cx="480960" cy="154080"/>
            </a:xfrm>
            <a:custGeom>
              <a:avLst/>
              <a:gdLst>
                <a:gd name="textAreaLeft" fmla="*/ 0 w 480960"/>
                <a:gd name="textAreaRight" fmla="*/ 482400 w 48096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  <p:sp>
        <p:nvSpPr>
          <p:cNvPr id="45" name="PlaceHolder 1"/>
          <p:cNvSpPr>
            <a:spLocks noGrp="1"/>
          </p:cNvSpPr>
          <p:nvPr>
            <p:ph type="ftr" idx="17"/>
          </p:nvPr>
        </p:nvSpPr>
        <p:spPr>
          <a:xfrm>
            <a:off x="2126520" y="6539760"/>
            <a:ext cx="86385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 </a:t>
            </a:r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18"/>
          </p:nvPr>
        </p:nvSpPr>
        <p:spPr>
          <a:xfrm>
            <a:off x="11116800" y="6539760"/>
            <a:ext cx="53820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algn="r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fld id="{437A844B-BEB5-4ED4-9802-BE13940F40A9}" type="slidenum"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1</a:t>
            </a:fld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19"/>
          </p:nvPr>
        </p:nvSpPr>
        <p:spPr>
          <a:xfrm>
            <a:off x="1281600" y="6539760"/>
            <a:ext cx="75456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de-DE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pieren 17"/>
          <p:cNvGrpSpPr/>
          <p:nvPr/>
        </p:nvGrpSpPr>
        <p:grpSpPr>
          <a:xfrm>
            <a:off x="538200" y="6536520"/>
            <a:ext cx="635760" cy="154080"/>
            <a:chOff x="538200" y="6536520"/>
            <a:chExt cx="635760" cy="154080"/>
          </a:xfrm>
        </p:grpSpPr>
        <p:sp>
          <p:nvSpPr>
            <p:cNvPr id="51" name="Freihandform 11"/>
            <p:cNvSpPr/>
            <p:nvPr/>
          </p:nvSpPr>
          <p:spPr>
            <a:xfrm>
              <a:off x="1019880" y="6536520"/>
              <a:ext cx="154080" cy="154080"/>
            </a:xfrm>
            <a:custGeom>
              <a:avLst/>
              <a:gdLst>
                <a:gd name="textAreaLeft" fmla="*/ 0 w 154080"/>
                <a:gd name="textAreaRight" fmla="*/ 155520 w 15408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52" name="Freihandform 12"/>
            <p:cNvSpPr/>
            <p:nvPr/>
          </p:nvSpPr>
          <p:spPr>
            <a:xfrm>
              <a:off x="538200" y="6536520"/>
              <a:ext cx="480960" cy="154080"/>
            </a:xfrm>
            <a:custGeom>
              <a:avLst/>
              <a:gdLst>
                <a:gd name="textAreaLeft" fmla="*/ 0 w 480960"/>
                <a:gd name="textAreaRight" fmla="*/ 482400 w 48096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17"/>
          <p:cNvGrpSpPr/>
          <p:nvPr/>
        </p:nvGrpSpPr>
        <p:grpSpPr>
          <a:xfrm>
            <a:off x="538200" y="6536520"/>
            <a:ext cx="635760" cy="154080"/>
            <a:chOff x="538200" y="6536520"/>
            <a:chExt cx="635760" cy="154080"/>
          </a:xfrm>
        </p:grpSpPr>
        <p:sp>
          <p:nvSpPr>
            <p:cNvPr id="54" name="Freihandform 11"/>
            <p:cNvSpPr/>
            <p:nvPr/>
          </p:nvSpPr>
          <p:spPr>
            <a:xfrm>
              <a:off x="1019880" y="6536520"/>
              <a:ext cx="154080" cy="154080"/>
            </a:xfrm>
            <a:custGeom>
              <a:avLst/>
              <a:gdLst>
                <a:gd name="textAreaLeft" fmla="*/ 0 w 154080"/>
                <a:gd name="textAreaRight" fmla="*/ 155520 w 15408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chemeClr val="tx2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  <p:sp>
          <p:nvSpPr>
            <p:cNvPr id="55" name="Freihandform 12"/>
            <p:cNvSpPr/>
            <p:nvPr/>
          </p:nvSpPr>
          <p:spPr>
            <a:xfrm>
              <a:off x="538200" y="6536520"/>
              <a:ext cx="480960" cy="154080"/>
            </a:xfrm>
            <a:custGeom>
              <a:avLst/>
              <a:gdLst>
                <a:gd name="textAreaLeft" fmla="*/ 0 w 480960"/>
                <a:gd name="textAreaRight" fmla="*/ 482400 w 480960"/>
                <a:gd name="textAreaTop" fmla="*/ 0 h 154080"/>
                <a:gd name="textAreaBottom" fmla="*/ 155520 h 154080"/>
              </a:gdLst>
              <a:ah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chemeClr val="tx1"/>
            </a:solidFill>
            <a:ln w="949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10000"/>
                </a:lnSpc>
                <a:spcAft>
                  <a:spcPts val="1001"/>
                </a:spcAft>
                <a:tabLst>
                  <a:tab algn="l" pos="180000"/>
                  <a:tab algn="l" pos="360000"/>
                  <a:tab algn="l" pos="540000"/>
                </a:tabLst>
              </a:pPr>
              <a:endParaRPr b="0" lang="de-DE" sz="1800" strike="noStrike" u="none">
                <a:solidFill>
                  <a:schemeClr val="dk1"/>
                </a:solidFill>
                <a:uFillTx/>
                <a:latin typeface="Open San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192720" y="2340720"/>
            <a:ext cx="5506560" cy="16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de-DE" sz="3200" strike="noStrike" u="none">
                <a:solidFill>
                  <a:srgbClr val="ea7500"/>
                </a:solidFill>
                <a:uFillTx/>
                <a:latin typeface="Open Sans SemiBold"/>
              </a:rPr>
              <a:t>Dein smarter </a:t>
            </a:r>
            <a:r>
              <a:rPr b="1" lang="de-DE" sz="3200" strike="noStrike" u="none">
                <a:solidFill>
                  <a:srgbClr val="000000"/>
                </a:solidFill>
                <a:uFillTx/>
                <a:latin typeface="Open Sans SemiBold"/>
              </a:rPr>
              <a:t>Lernbegleiter</a:t>
            </a:r>
            <a:r>
              <a:rPr b="1" lang="de-DE" sz="3200" strike="noStrike" u="none">
                <a:solidFill>
                  <a:srgbClr val="ea7500"/>
                </a:solidFill>
                <a:uFillTx/>
                <a:latin typeface="Open Sans SemiBold"/>
              </a:rPr>
              <a:t> für die HTW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38200" y="4664520"/>
            <a:ext cx="3943080" cy="107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Open Sans"/>
              </a:rPr>
              <a:t>Software Engeneering 1</a:t>
            </a:r>
            <a:endParaRPr b="0" lang="de-DE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de-DE" sz="1600" strike="noStrike" u="none">
                <a:solidFill>
                  <a:schemeClr val="dk1"/>
                </a:solidFill>
                <a:uFillTx/>
                <a:latin typeface="Open Sans"/>
              </a:rPr>
              <a:t>H. Brudek, V. Karmanoczki, C. Langer, R. Mullagaliev, G.Richter, E. Wolf</a:t>
            </a:r>
            <a:endParaRPr b="0" lang="de-DE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Open Sans"/>
              </a:rPr>
              <a:t>Fakultät Informatik/ Mathematik</a:t>
            </a:r>
            <a:endParaRPr b="0" lang="de-DE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26"/>
          </p:nvPr>
        </p:nvSpPr>
        <p:spPr/>
        <p:txBody>
          <a:bodyPr/>
          <a:p>
            <a:fld id="{2EE37780-007A-4D60-BA6F-C9F1AD45B20C}" type="datetime1">
              <a:rPr lang="de-DE"/>
              <a:t>30.06.2025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/>
          </p:nvPr>
        </p:nvSpPr>
        <p:spPr>
          <a:xfrm>
            <a:off x="6276960" y="1795320"/>
            <a:ext cx="5376960" cy="442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10000"/>
              </a:lnSpc>
              <a:spcAft>
                <a:spcPts val="859"/>
              </a:spcAft>
              <a:buNone/>
              <a:tabLst>
                <a:tab algn="l" pos="0"/>
              </a:tabLst>
            </a:pPr>
            <a:r>
              <a:rPr b="1" lang="de-DE" sz="2200" strike="noStrike" u="none">
                <a:solidFill>
                  <a:schemeClr val="dk1"/>
                </a:solidFill>
                <a:uFillTx/>
                <a:latin typeface="Open Sans"/>
              </a:rPr>
              <a:t>Features:</a:t>
            </a:r>
            <a:endParaRPr b="0" lang="de-DE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80000" indent="-180000" defTabSz="9144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Open Sans"/>
              </a:rPr>
              <a:t>Persönliche Statistik (Streaks, Quizpunkte)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80000" indent="-180000" defTabSz="9144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Open Sans"/>
              </a:rPr>
              <a:t>Selbst Quizze erstellen können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80000" indent="-180000" defTabSz="9144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Open Sans"/>
              </a:rPr>
              <a:t>Aufteilung der Quizze in Module und Lernsets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80000" indent="-180000" defTabSz="9144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Open Sans"/>
              </a:rPr>
              <a:t>Leaderboard der aktivsten lernenden Nutzer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80000" indent="-180000" defTabSz="9144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Open Sans"/>
              </a:rPr>
              <a:t>Abwechslungsreiche Aufgaben-Typen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572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600" strike="noStrike" u="none">
                <a:solidFill>
                  <a:srgbClr val="ea7500"/>
                </a:solidFill>
                <a:uFillTx/>
                <a:latin typeface="Open Sans SemiBold"/>
              </a:rPr>
              <a:t>Unser</a:t>
            </a:r>
            <a:r>
              <a:rPr b="0" lang="de-DE" sz="3000" strike="noStrike" u="none">
                <a:solidFill>
                  <a:srgbClr val="ea7500"/>
                </a:solidFill>
                <a:uFillTx/>
                <a:latin typeface="Open Sans SemiBold"/>
              </a:rPr>
              <a:t> </a:t>
            </a:r>
            <a:r>
              <a:rPr b="0" lang="de-DE" sz="3600" strike="noStrike" u="none">
                <a:solidFill>
                  <a:srgbClr val="ea7500"/>
                </a:solidFill>
                <a:uFillTx/>
                <a:latin typeface="Open Sans SemiBold"/>
              </a:rPr>
              <a:t>Produktkonzept</a:t>
            </a:r>
            <a:endParaRPr b="0" lang="de-DE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62320" y="1796400"/>
            <a:ext cx="5376960" cy="442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10000"/>
              </a:lnSpc>
              <a:spcAft>
                <a:spcPts val="859"/>
              </a:spcAft>
              <a:buNone/>
              <a:tabLst>
                <a:tab algn="l" pos="0"/>
              </a:tabLst>
            </a:pPr>
            <a:r>
              <a:rPr b="1" lang="de-DE" sz="2000" strike="noStrike" u="none">
                <a:solidFill>
                  <a:schemeClr val="dk1"/>
                </a:solidFill>
                <a:uFillTx/>
                <a:latin typeface="Open Sans"/>
              </a:rPr>
              <a:t>Zielgruppe: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80000" indent="-180000" defTabSz="9144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Open Sans"/>
              </a:rPr>
              <a:t>Studenten der HTW Dresden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80000" indent="-180000" defTabSz="9144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Open Sans"/>
              </a:rPr>
              <a:t>Professoren der HTW Dresden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spcAft>
                <a:spcPts val="859"/>
              </a:spcAft>
              <a:buNone/>
              <a:tabLst>
                <a:tab algn="l" pos="0"/>
              </a:tabLst>
            </a:pPr>
            <a:endParaRPr b="0" lang="de-DE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spcAft>
                <a:spcPts val="859"/>
              </a:spcAft>
              <a:buNone/>
              <a:tabLst>
                <a:tab algn="l" pos="0"/>
              </a:tabLst>
            </a:pPr>
            <a:r>
              <a:rPr b="1" lang="de-DE" sz="2000" strike="noStrike" u="none">
                <a:solidFill>
                  <a:schemeClr val="dk1"/>
                </a:solidFill>
                <a:uFillTx/>
                <a:latin typeface="Open Sans"/>
              </a:rPr>
              <a:t>Positionierung: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80000" indent="-180000" defTabSz="9144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Open Sans"/>
                <a:ea typeface="Noto Sans CJK SC"/>
              </a:rPr>
              <a:t>Lernmotivation für Studenten durch  einfachen Zugang und gamifizierte Elemente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80000" indent="-180000" defTabSz="9144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Font typeface="Symbol" charset="2"/>
              <a:buChar char=""/>
              <a:tabLst>
                <a:tab algn="l" pos="180000"/>
                <a:tab algn="l" pos="360000"/>
                <a:tab algn="l" pos="540000"/>
              </a:tabLst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Open Sans"/>
                <a:ea typeface="Noto Sans CJK SC"/>
              </a:rPr>
              <a:t>Lerninhalte werden von Studenten für Studenten geschaffen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ftr" idx="43"/>
          </p:nvPr>
        </p:nvSpPr>
        <p:spPr>
          <a:xfrm>
            <a:off x="2520000" y="6539760"/>
            <a:ext cx="824508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Präsentation vom Prototypen StudIQ / Fakultät Informatik/Mathematik</a:t>
            </a:r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FFD71C4E-D7AC-4A73-A95C-A8934D6B6104}" type="slidenum">
              <a:t>2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fld id="{CA809952-60FD-42FC-B658-7EE2F05BC532}" type="datetime1">
              <a:rPr lang="de-DE"/>
              <a:t>30.06.2025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572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4400" strike="noStrike" u="none">
                <a:solidFill>
                  <a:srgbClr val="ea7500"/>
                </a:solidFill>
                <a:uFillTx/>
                <a:latin typeface="Open Sans SemiBold"/>
              </a:rPr>
              <a:t>Unsere Architektur</a:t>
            </a:r>
            <a:endParaRPr b="0" lang="de-DE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40000" y="4500000"/>
            <a:ext cx="5542560" cy="23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400" strike="noStrike" u="none">
                <a:solidFill>
                  <a:schemeClr val="lt1">
                    <a:lumMod val="50000"/>
                  </a:schemeClr>
                </a:solidFill>
                <a:uFillTx/>
                <a:latin typeface="Open Sans"/>
              </a:rPr>
              <a:t>StudIQ’s C4-Modell Level 2</a:t>
            </a:r>
            <a:endParaRPr b="0" lang="de-DE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ftr" idx="44"/>
          </p:nvPr>
        </p:nvSpPr>
        <p:spPr>
          <a:xfrm>
            <a:off x="2520000" y="6539760"/>
            <a:ext cx="8245080" cy="17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  <a:defRPr b="0" lang="de-DE" sz="1000" strike="noStrike" u="none">
                <a:solidFill>
                  <a:schemeClr val="dk1"/>
                </a:solidFill>
                <a:uFillTx/>
                <a:latin typeface="Open Sans"/>
              </a:defRPr>
            </a:lvl1pPr>
          </a:lstStyle>
          <a:p>
            <a:pPr indent="0" defTabSz="914400">
              <a:lnSpc>
                <a:spcPct val="110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/>
                </a:solidFill>
                <a:uFillTx/>
                <a:latin typeface="Open Sans"/>
              </a:rPr>
              <a:t>Präsentation vom Prototypen StudIQ / Fakultät Informatik/Mathematik</a:t>
            </a:r>
            <a:endParaRPr b="0" lang="de-DE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540000" y="2160000"/>
            <a:ext cx="11159280" cy="2097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C518AFC-E134-47A2-9D3E-70E2AA3D757F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fld id="{2EBBCE9A-6BB9-4E7C-A530-7FA70446A755}" type="datetime1">
              <a:rPr lang="de-DE"/>
              <a:t>30.06.2025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6960" cy="57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3600" strike="noStrike" u="none">
                <a:solidFill>
                  <a:schemeClr val="dk1"/>
                </a:solidFill>
                <a:uFillTx/>
                <a:latin typeface="Open Sans SemiBold"/>
              </a:rPr>
              <a:t>Vielen Dank für die Aufmerksamkeit!</a:t>
            </a:r>
            <a:endParaRPr b="0" lang="de-DE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6960" cy="23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endParaRPr b="0" lang="de-DE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endParaRPr b="0" lang="de-DE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de-DE" sz="1600" strike="noStrike" u="none">
                <a:solidFill>
                  <a:schemeClr val="dk1"/>
                </a:solidFill>
                <a:uFillTx/>
                <a:latin typeface="Open Sans"/>
              </a:rPr>
              <a:t>H. Brudek, V. Karmanoczki, C. Langer, R. Mullagaliev, G.Richter, E. Wolf</a:t>
            </a:r>
            <a:endParaRPr b="0" lang="de-DE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Open Sans"/>
              </a:rPr>
              <a:t>Fakultät Informatik/ Mathematik</a:t>
            </a:r>
            <a:endParaRPr b="0" lang="de-DE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endParaRPr b="0" lang="de-DE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Open Sans"/>
              </a:rPr>
              <a:t>s86430@htw-dresden.de</a:t>
            </a:r>
            <a:endParaRPr b="0" lang="de-DE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HTWD_20230322">
  <a:themeElements>
    <a:clrScheme name="HTWD">
      <a:dk1>
        <a:srgbClr val="000000"/>
      </a:dk1>
      <a:lt1>
        <a:srgbClr val="ffffff"/>
      </a:lt1>
      <a:dk2>
        <a:srgbClr val="ec6608"/>
      </a:dk2>
      <a:lt2>
        <a:srgbClr val="f7a600"/>
      </a:lt2>
      <a:accent1>
        <a:srgbClr val="ffdd00"/>
      </a:accent1>
      <a:accent2>
        <a:srgbClr val="cbd10f"/>
      </a:accent2>
      <a:accent3>
        <a:srgbClr val="84bf63"/>
      </a:accent3>
      <a:accent4>
        <a:srgbClr val="88cdd3"/>
      </a:accent4>
      <a:accent5>
        <a:srgbClr val="a1daf8"/>
      </a:accent5>
      <a:accent6>
        <a:srgbClr val="8baddc"/>
      </a:accent6>
      <a:hlink>
        <a:srgbClr val="000000"/>
      </a:hlink>
      <a:folHlink>
        <a:srgbClr val="000000"/>
      </a:folHlink>
    </a:clrScheme>
    <a:fontScheme name="HTWD_20230322">
      <a:majorFont>
        <a:latin typeface="Open Sans SemiBold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HTWD_PPT-Master_20230612_eingeb</Template>
  <TotalTime>23</TotalTime>
  <Application>LibreOffice/24.8.7.2$Linux_X86_64 LibreOffice_project/480$Build-2</Application>
  <AppVersion>15.0000</AppVersion>
  <Words>2163</Words>
  <Paragraphs>392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2025-06-30T14:12:32Z</dcterms:created>
  <dc:creator>C Lina</dc:creator>
  <dc:description/>
  <dc:language>de-DE</dc:language>
  <cp:lastModifiedBy/>
  <dcterms:modified xsi:type="dcterms:W3CDTF">2025-06-30T23:13:12Z</dcterms:modified>
  <cp:revision>8</cp:revision>
  <dc:subject/>
  <dc:title>StudIQ –  Lernen an der HTW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32</vt:i4>
  </property>
</Properties>
</file>