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9" r:id="rId1"/>
  </p:sldMasterIdLst>
  <p:notesMasterIdLst>
    <p:notesMasterId r:id="rId2"/>
  </p:notesMasterIdLst>
  <p:sldSz cx="7091363" cy="5014913"/>
  <p:notesSz cx="7099300" cy="10234613"/>
  <p:custDataLst>
    <p:tags r:id="rId3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05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110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16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622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52753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1743304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2033854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2324405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 userDrawn="1">
          <p15:clr>
            <a:srgbClr val="A4A3A4"/>
          </p15:clr>
        </p15:guide>
        <p15:guide id="2" pos="2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EC"/>
    <a:srgbClr val="FF0000"/>
    <a:srgbClr val="006778"/>
    <a:srgbClr val="069EEA"/>
    <a:srgbClr val="00CC00"/>
    <a:srgbClr val="2A83C6"/>
    <a:srgbClr val="2584CB"/>
    <a:srgbClr val="1B85D5"/>
    <a:srgbClr val="1287DE"/>
    <a:srgbClr val="0E7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7826" autoAdjust="0"/>
  </p:normalViewPr>
  <p:slideViewPr>
    <p:cSldViewPr>
      <p:cViewPr varScale="1">
        <p:scale>
          <a:sx n="149" d="100"/>
          <a:sy n="149" d="100"/>
        </p:scale>
        <p:origin x="1590" y="120"/>
      </p:cViewPr>
      <p:guideLst>
        <p:guide orient="horz" pos="1580"/>
        <p:guide pos="2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6613" y="768350"/>
            <a:ext cx="54260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0620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F514EB5-0CBE-4FC2-9674-9BCE9143627E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9982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0551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1101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1652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62202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52753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6pPr>
    <a:lvl7pPr marL="1743304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7pPr>
    <a:lvl8pPr marL="2033854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8pPr>
    <a:lvl9pPr marL="2324405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montagna&#10;&#10;Descrizione generata automaticamente">
            <a:extLst>
              <a:ext uri="{FF2B5EF4-FFF2-40B4-BE49-F238E27FC236}">
                <a16:creationId xmlns:a16="http://schemas.microsoft.com/office/drawing/2014/main" id="{4A4C4D0C-04EC-4B1A-86AD-6007F0E51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"/>
          <a:stretch/>
        </p:blipFill>
        <p:spPr>
          <a:xfrm>
            <a:off x="0" y="61490"/>
            <a:ext cx="7091363" cy="4812899"/>
          </a:xfrm>
          <a:prstGeom prst="rect">
            <a:avLst/>
          </a:prstGeom>
        </p:spPr>
      </p:pic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AA6392F3-DD04-486C-A184-C49340979E6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341135"/>
              </p:ext>
            </p:extLst>
          </p:nvPr>
        </p:nvGraphicFramePr>
        <p:xfrm>
          <a:off x="0" y="72192"/>
          <a:ext cx="707221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5">
                  <a:extLst>
                    <a:ext uri="{9D8B030D-6E8A-4147-A177-3AD203B41FA5}">
                      <a16:colId xmlns:a16="http://schemas.microsoft.com/office/drawing/2014/main" val="226890028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4004818855"/>
                    </a:ext>
                  </a:extLst>
                </a:gridCol>
                <a:gridCol w="572844">
                  <a:extLst>
                    <a:ext uri="{9D8B030D-6E8A-4147-A177-3AD203B41FA5}">
                      <a16:colId xmlns:a16="http://schemas.microsoft.com/office/drawing/2014/main" val="1084864396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1517614653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756072947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198704167"/>
                    </a:ext>
                  </a:extLst>
                </a:gridCol>
                <a:gridCol w="572842">
                  <a:extLst>
                    <a:ext uri="{9D8B030D-6E8A-4147-A177-3AD203B41FA5}">
                      <a16:colId xmlns:a16="http://schemas.microsoft.com/office/drawing/2014/main" val="2566658955"/>
                    </a:ext>
                  </a:extLst>
                </a:gridCol>
                <a:gridCol w="609014">
                  <a:extLst>
                    <a:ext uri="{9D8B030D-6E8A-4147-A177-3AD203B41FA5}">
                      <a16:colId xmlns:a16="http://schemas.microsoft.com/office/drawing/2014/main" val="3430027639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3482976683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2345372975"/>
                    </a:ext>
                  </a:extLst>
                </a:gridCol>
                <a:gridCol w="572505">
                  <a:extLst>
                    <a:ext uri="{9D8B030D-6E8A-4147-A177-3AD203B41FA5}">
                      <a16:colId xmlns:a16="http://schemas.microsoft.com/office/drawing/2014/main" val="4120001661"/>
                    </a:ext>
                  </a:extLst>
                </a:gridCol>
                <a:gridCol w="573181">
                  <a:extLst>
                    <a:ext uri="{9D8B030D-6E8A-4147-A177-3AD203B41FA5}">
                      <a16:colId xmlns:a16="http://schemas.microsoft.com/office/drawing/2014/main" val="513484794"/>
                    </a:ext>
                  </a:extLst>
                </a:gridCol>
              </a:tblGrid>
              <a:tr h="172963">
                <a:tc rowSpan="2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27401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  <a:endParaRPr lang="it-IT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  <a:endParaRPr lang="it-IT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  <a:endParaRPr lang="it-IT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17:00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18:00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81779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67862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rgbClr val="FDFDE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42386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rgbClr val="FDFDE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79205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ctr" defTabSz="531815" rtl="0" eaLnBrk="1" latinLnBrk="0" hangingPunct="1"/>
                      <a:r>
                        <a:rPr lang="it-I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MACCHINE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5809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03400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52827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38532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96984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05087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31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MACCHINE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99421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13090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29063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31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SISTEMI ENERGETICI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531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SISTEMI AVANZATI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27485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75063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609568"/>
                  </a:ext>
                </a:extLst>
              </a:tr>
              <a:tr h="22198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tx1"/>
                          </a:solidFill>
                        </a:rPr>
                        <a:t>Sab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47168"/>
                  </a:ext>
                </a:extLst>
              </a:tr>
              <a:tr h="22198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73547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BA9F66-6FCB-4EDB-B14D-5DA91A5571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221" y="58549"/>
            <a:ext cx="4011153" cy="321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it-IT" dirty="0"/>
              <a:t>Mese</a:t>
            </a:r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5DA95541-8ABB-46DD-9CE1-52579F6EFD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8375" y="58550"/>
            <a:ext cx="2160240" cy="321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it-IT" dirty="0"/>
              <a:t>Settimana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4A0C0ECA-ED73-43E7-8580-3DB3B80CEB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31" y="654570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Lun</a:t>
            </a:r>
            <a:endParaRPr lang="it-IT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7BE107B4-28BE-4F4F-97CF-5016DA74F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20" y="1393216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/>
              <a:t>Mar</a:t>
            </a: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2D122422-9000-4E5B-809C-A935D0BAEE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31" y="2075408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Mer</a:t>
            </a:r>
            <a:endParaRPr lang="it-IT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EF11A0F1-28B9-46ED-8E2C-22E351D4FD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31" y="2847024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Gio</a:t>
            </a:r>
            <a:endParaRPr lang="it-IT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A638EF0B-C1ED-41D1-8D88-62C420AB78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" y="3578941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Ven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31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1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</p:sldLayoutIdLst>
  <p:hf sldNum="0" hdr="0" ftr="0"/>
  <p:txStyles>
    <p:titleStyle>
      <a:lvl1pPr algn="l" defTabSz="531815" rtl="0" eaLnBrk="1" latinLnBrk="0" hangingPunct="1">
        <a:lnSpc>
          <a:spcPct val="90000"/>
        </a:lnSpc>
        <a:spcBef>
          <a:spcPct val="0"/>
        </a:spcBef>
        <a:buNone/>
        <a:defRPr sz="2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954" indent="-132954" algn="l" defTabSz="531815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628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2pPr>
      <a:lvl3pPr marL="664769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3" kern="1200">
          <a:solidFill>
            <a:schemeClr val="tx1"/>
          </a:solidFill>
          <a:latin typeface="+mn-lt"/>
          <a:ea typeface="+mn-ea"/>
          <a:cs typeface="+mn-cs"/>
        </a:defRPr>
      </a:lvl3pPr>
      <a:lvl4pPr marL="930676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196584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462491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728399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994306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260214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908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815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723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63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538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445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353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26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a 1&quot;/&gt;&lt;property id=&quot;20307&quot; value=&quot;256&quot;/&gt;&lt;/object&gt;&lt;object type=&quot;3&quot; unique_id=&quot;10005&quot;&gt;&lt;property id=&quot;20148&quot; value=&quot;5&quot;/&gt;&lt;property id=&quot;20300&quot; value=&quot;Diapositiva 2&quot;/&gt;&lt;property id=&quot;20307&quot; value=&quot;258&quot;/&gt;&lt;/object&gt;&lt;object type=&quot;3&quot; unique_id=&quot;10006&quot;&gt;&lt;property id=&quot;20148&quot; value=&quot;5&quot;/&gt;&lt;property id=&quot;20300&quot; value=&quot;Diapositiva 3&quot;/&gt;&lt;property id=&quot;20307&quot; value=&quot;261&quot;/&gt;&lt;/object&gt;&lt;object type=&quot;3&quot; unique_id=&quot;10007&quot;&gt;&lt;property id=&quot;20148&quot; value=&quot;5&quot;/&gt;&lt;property id=&quot;20300&quot; value=&quot;Diapositiva 4&quot;/&gt;&lt;property id=&quot;20307&quot; value=&quot;284&quot;/&gt;&lt;/object&gt;&lt;object type=&quot;3&quot; unique_id=&quot;10008&quot;&gt;&lt;property id=&quot;20148&quot; value=&quot;5&quot;/&gt;&lt;property id=&quot;20300&quot; value=&quot;Diapositiva 5&quot;/&gt;&lt;property id=&quot;20307&quot; value=&quot;267&quot;/&gt;&lt;/object&gt;&lt;object type=&quot;3&quot; unique_id=&quot;10009&quot;&gt;&lt;property id=&quot;20148&quot; value=&quot;5&quot;/&gt;&lt;property id=&quot;20300&quot; value=&quot;Diapositiva 6&quot;/&gt;&lt;property id=&quot;20307&quot; value=&quot;268&quot;/&gt;&lt;/object&gt;&lt;object type=&quot;3&quot; unique_id=&quot;10010&quot;&gt;&lt;property id=&quot;20148&quot; value=&quot;5&quot;/&gt;&lt;property id=&quot;20300&quot; value=&quot;Diapositiva 7&quot;/&gt;&lt;property id=&quot;20307&quot; value=&quot;269&quot;/&gt;&lt;/object&gt;&lt;object type=&quot;3&quot; unique_id=&quot;10011&quot;&gt;&lt;property id=&quot;20148&quot; value=&quot;5&quot;/&gt;&lt;property id=&quot;20300&quot; value=&quot;Diapositiva 8&quot;/&gt;&lt;property id=&quot;20307&quot; value=&quot;275&quot;/&gt;&lt;/object&gt;&lt;object type=&quot;3&quot; unique_id=&quot;10012&quot;&gt;&lt;property id=&quot;20148&quot; value=&quot;5&quot;/&gt;&lt;property id=&quot;20300&quot; value=&quot;Diapositiva 9&quot;/&gt;&lt;property id=&quot;20307&quot; value=&quot;306&quot;/&gt;&lt;/object&gt;&lt;object type=&quot;3&quot; unique_id=&quot;10013&quot;&gt;&lt;property id=&quot;20148&quot; value=&quot;5&quot;/&gt;&lt;property id=&quot;20300&quot; value=&quot;Diapositiva 10&quot;/&gt;&lt;property id=&quot;20307&quot; value=&quot;293&quot;/&gt;&lt;/object&gt;&lt;object type=&quot;3&quot; unique_id=&quot;10014&quot;&gt;&lt;property id=&quot;20148&quot; value=&quot;5&quot;/&gt;&lt;property id=&quot;20300&quot; value=&quot;Diapositiva 11&quot;/&gt;&lt;property id=&quot;20307&quot; value=&quot;294&quot;/&gt;&lt;/object&gt;&lt;object type=&quot;3&quot; unique_id=&quot;10015&quot;&gt;&lt;property id=&quot;20148&quot; value=&quot;5&quot;/&gt;&lt;property id=&quot;20300&quot; value=&quot;Diapositiva 12&quot;/&gt;&lt;property id=&quot;20307&quot; value=&quot;282&quot;/&gt;&lt;/object&gt;&lt;object type=&quot;3&quot; unique_id=&quot;10016&quot;&gt;&lt;property id=&quot;20148&quot; value=&quot;5&quot;/&gt;&lt;property id=&quot;20300&quot; value=&quot;Diapositiva 13&quot;/&gt;&lt;property id=&quot;20307&quot; value=&quot;307&quot;/&gt;&lt;/object&gt;&lt;object type=&quot;3&quot; unique_id=&quot;10017&quot;&gt;&lt;property id=&quot;20148&quot; value=&quot;5&quot;/&gt;&lt;property id=&quot;20300&quot; value=&quot;Diapositiva 14&quot;/&gt;&lt;property id=&quot;20307&quot; value=&quot;300&quot;/&gt;&lt;/object&gt;&lt;object type=&quot;3&quot; unique_id=&quot;10018&quot;&gt;&lt;property id=&quot;20148&quot; value=&quot;5&quot;/&gt;&lt;property id=&quot;20300&quot; value=&quot;Diapositiva 15&quot;/&gt;&lt;property id=&quot;20307&quot; value=&quot;301&quot;/&gt;&lt;/object&gt;&lt;object type=&quot;3&quot; unique_id=&quot;10019&quot;&gt;&lt;property id=&quot;20148&quot; value=&quot;5&quot;/&gt;&lt;property id=&quot;20300&quot; value=&quot;Diapositiva 16&quot;/&gt;&lt;property id=&quot;20307&quot; value=&quot;303&quot;/&gt;&lt;/object&gt;&lt;object type=&quot;3&quot; unique_id=&quot;10020&quot;&gt;&lt;property id=&quot;20148&quot; value=&quot;5&quot;/&gt;&lt;property id=&quot;20300&quot; value=&quot;Diapositiva 17&quot;/&gt;&lt;property id=&quot;20307&quot; value=&quot;304&quot;/&gt;&lt;/object&gt;&lt;object type=&quot;3&quot; unique_id=&quot;10021&quot;&gt;&lt;property id=&quot;20148&quot; value=&quot;5&quot;/&gt;&lt;property id=&quot;20300&quot; value=&quot;Diapositiva 18&quot;/&gt;&lt;property id=&quot;20307&quot; value=&quot;2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Personalizzato</PresentationFormat>
  <Paragraphs>0</Paragraphs>
  <Slides>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Company>Sapienza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falasca2</dc:creator>
  <cp:lastModifiedBy>Giovanni Delibra</cp:lastModifiedBy>
  <cp:revision>1640</cp:revision>
  <cp:lastPrinted>2018-09-28T10:00:06Z</cp:lastPrinted>
  <dcterms:created xsi:type="dcterms:W3CDTF">2010-01-11T11:03:53Z</dcterms:created>
  <dcterms:modified xsi:type="dcterms:W3CDTF">2021-02-09T20:17:07Z</dcterms:modified>
</cp:coreProperties>
</file>