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9" r:id="rId1"/>
  </p:sldMasterIdLst>
  <p:notesMasterIdLst>
    <p:notesMasterId r:id="rId2"/>
  </p:notesMasterIdLst>
  <p:sldSz cx="7091363" cy="5014913"/>
  <p:notesSz cx="7099300" cy="10234613"/>
  <p:custDataLst>
    <p:tags r:id="rId3"/>
  </p:custDataLst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29055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58110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87165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16220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1452753" algn="l" defTabSz="581101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1743304" algn="l" defTabSz="581101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2033854" algn="l" defTabSz="581101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2324405" algn="l" defTabSz="581101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0" userDrawn="1">
          <p15:clr>
            <a:srgbClr val="A4A3A4"/>
          </p15:clr>
        </p15:guide>
        <p15:guide id="2" pos="2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EC"/>
    <a:srgbClr val="FF0000"/>
    <a:srgbClr val="006778"/>
    <a:srgbClr val="069EEA"/>
    <a:srgbClr val="00CC00"/>
    <a:srgbClr val="2A83C6"/>
    <a:srgbClr val="2584CB"/>
    <a:srgbClr val="1B85D5"/>
    <a:srgbClr val="1287DE"/>
    <a:srgbClr val="0E7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069" autoAdjust="0"/>
    <p:restoredTop sz="97826" autoAdjust="0"/>
  </p:normalViewPr>
  <p:slideViewPr>
    <p:cSldViewPr>
      <p:cViewPr varScale="1">
        <p:scale>
          <a:sx n="116" d="100"/>
          <a:sy n="116" d="100"/>
        </p:scale>
        <p:origin x="653" y="96"/>
      </p:cViewPr>
      <p:guideLst>
        <p:guide orient="horz" pos="1580"/>
        <p:guide pos="2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1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7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36613" y="768350"/>
            <a:ext cx="542607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00" y="4860620"/>
            <a:ext cx="568010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239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7" y="9721239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8F514EB5-0CBE-4FC2-9674-9BCE9143627E}" type="slidenum">
              <a:rPr lang="it-IT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99825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763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290551" algn="l" rtl="0" eaLnBrk="0" fontAlgn="base" hangingPunct="0">
      <a:spcBef>
        <a:spcPct val="30000"/>
      </a:spcBef>
      <a:spcAft>
        <a:spcPct val="0"/>
      </a:spcAft>
      <a:defRPr sz="763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581101" algn="l" rtl="0" eaLnBrk="0" fontAlgn="base" hangingPunct="0">
      <a:spcBef>
        <a:spcPct val="30000"/>
      </a:spcBef>
      <a:spcAft>
        <a:spcPct val="0"/>
      </a:spcAft>
      <a:defRPr sz="763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871652" algn="l" rtl="0" eaLnBrk="0" fontAlgn="base" hangingPunct="0">
      <a:spcBef>
        <a:spcPct val="30000"/>
      </a:spcBef>
      <a:spcAft>
        <a:spcPct val="0"/>
      </a:spcAft>
      <a:defRPr sz="763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162202" algn="l" rtl="0" eaLnBrk="0" fontAlgn="base" hangingPunct="0">
      <a:spcBef>
        <a:spcPct val="30000"/>
      </a:spcBef>
      <a:spcAft>
        <a:spcPct val="0"/>
      </a:spcAft>
      <a:defRPr sz="763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1452753" algn="l" defTabSz="581101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6pPr>
    <a:lvl7pPr marL="1743304" algn="l" defTabSz="581101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7pPr>
    <a:lvl8pPr marL="2033854" algn="l" defTabSz="581101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8pPr>
    <a:lvl9pPr marL="2324405" algn="l" defTabSz="581101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4">
            <a:extLst>
              <a:ext uri="{FF2B5EF4-FFF2-40B4-BE49-F238E27FC236}">
                <a16:creationId xmlns:a16="http://schemas.microsoft.com/office/drawing/2014/main" id="{AA6392F3-DD04-486C-A184-C49340979E6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76895296"/>
              </p:ext>
            </p:extLst>
          </p:nvPr>
        </p:nvGraphicFramePr>
        <p:xfrm>
          <a:off x="2442" y="17968"/>
          <a:ext cx="707163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491">
                  <a:extLst>
                    <a:ext uri="{9D8B030D-6E8A-4147-A177-3AD203B41FA5}">
                      <a16:colId xmlns:a16="http://schemas.microsoft.com/office/drawing/2014/main" val="226890028"/>
                    </a:ext>
                  </a:extLst>
                </a:gridCol>
                <a:gridCol w="1974551">
                  <a:extLst>
                    <a:ext uri="{9D8B030D-6E8A-4147-A177-3AD203B41FA5}">
                      <a16:colId xmlns:a16="http://schemas.microsoft.com/office/drawing/2014/main" val="4004818855"/>
                    </a:ext>
                  </a:extLst>
                </a:gridCol>
                <a:gridCol w="1974551">
                  <a:extLst>
                    <a:ext uri="{9D8B030D-6E8A-4147-A177-3AD203B41FA5}">
                      <a16:colId xmlns:a16="http://schemas.microsoft.com/office/drawing/2014/main" val="1481278375"/>
                    </a:ext>
                  </a:extLst>
                </a:gridCol>
                <a:gridCol w="2384037">
                  <a:extLst>
                    <a:ext uri="{9D8B030D-6E8A-4147-A177-3AD203B41FA5}">
                      <a16:colId xmlns:a16="http://schemas.microsoft.com/office/drawing/2014/main" val="3262121059"/>
                    </a:ext>
                  </a:extLst>
                </a:gridCol>
              </a:tblGrid>
              <a:tr h="172963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27401"/>
                  </a:ext>
                </a:extLst>
              </a:tr>
              <a:tr h="221987">
                <a:tc rowSpan="3">
                  <a:txBody>
                    <a:bodyPr/>
                    <a:lstStyle/>
                    <a:p>
                      <a:endParaRPr lang="it-IT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67862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 dirty="0">
                        <a:solidFill>
                          <a:srgbClr val="FDFDEC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642386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 dirty="0">
                        <a:solidFill>
                          <a:srgbClr val="FDFDEC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79205"/>
                  </a:ext>
                </a:extLst>
              </a:tr>
              <a:tr h="221987">
                <a:tc rowSpan="3">
                  <a:txBody>
                    <a:bodyPr/>
                    <a:lstStyle/>
                    <a:p>
                      <a:endParaRPr lang="it-IT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5809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303400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332160"/>
                  </a:ext>
                </a:extLst>
              </a:tr>
              <a:tr h="221987">
                <a:tc rowSpan="3">
                  <a:txBody>
                    <a:bodyPr/>
                    <a:lstStyle/>
                    <a:p>
                      <a:endParaRPr lang="it-IT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638532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96984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005087"/>
                  </a:ext>
                </a:extLst>
              </a:tr>
              <a:tr h="221987">
                <a:tc rowSpan="3">
                  <a:txBody>
                    <a:bodyPr/>
                    <a:lstStyle/>
                    <a:p>
                      <a:endParaRPr lang="it-IT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969870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005577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699421"/>
                  </a:ext>
                </a:extLst>
              </a:tr>
              <a:tr h="221987">
                <a:tc rowSpan="3">
                  <a:txBody>
                    <a:bodyPr/>
                    <a:lstStyle/>
                    <a:p>
                      <a:endParaRPr lang="it-IT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27485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875063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24908"/>
                  </a:ext>
                </a:extLst>
              </a:tr>
              <a:tr h="221987">
                <a:tc rowSpan="2">
                  <a:txBody>
                    <a:bodyPr/>
                    <a:lstStyle/>
                    <a:p>
                      <a:endParaRPr lang="it-IT" sz="14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89164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696983"/>
                  </a:ext>
                </a:extLst>
              </a:tr>
              <a:tr h="221987">
                <a:tc rowSpan="2">
                  <a:txBody>
                    <a:bodyPr/>
                    <a:lstStyle/>
                    <a:p>
                      <a:endParaRPr lang="it-IT" sz="14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574938"/>
                  </a:ext>
                </a:extLst>
              </a:tr>
              <a:tr h="221987">
                <a:tc vMerge="1"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E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290597"/>
                  </a:ext>
                </a:extLst>
              </a:tr>
            </a:tbl>
          </a:graphicData>
        </a:graphic>
      </p:graphicFrame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9BA9F66-6FCB-4EDB-B14D-5DA91A5571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9377" y="0"/>
            <a:ext cx="3816424" cy="3212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it-IT" dirty="0"/>
              <a:t>Mese</a:t>
            </a:r>
          </a:p>
        </p:txBody>
      </p:sp>
      <p:sp>
        <p:nvSpPr>
          <p:cNvPr id="5" name="Segnaposto testo 3">
            <a:extLst>
              <a:ext uri="{FF2B5EF4-FFF2-40B4-BE49-F238E27FC236}">
                <a16:creationId xmlns:a16="http://schemas.microsoft.com/office/drawing/2014/main" id="{5DA95541-8ABB-46DD-9CE1-52579F6EFD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69816" y="0"/>
            <a:ext cx="2232249" cy="3212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it-IT" dirty="0"/>
              <a:t>Settimana</a:t>
            </a:r>
          </a:p>
        </p:txBody>
      </p:sp>
      <p:sp>
        <p:nvSpPr>
          <p:cNvPr id="7" name="Segnaposto testo 3">
            <a:extLst>
              <a:ext uri="{FF2B5EF4-FFF2-40B4-BE49-F238E27FC236}">
                <a16:creationId xmlns:a16="http://schemas.microsoft.com/office/drawing/2014/main" id="{4A0C0ECA-ED73-43E7-8580-3DB3B80CEB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47216"/>
            <a:ext cx="720078" cy="64807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it-IT" dirty="0" err="1"/>
              <a:t>Lun</a:t>
            </a:r>
            <a:endParaRPr lang="it-IT" dirty="0"/>
          </a:p>
        </p:txBody>
      </p:sp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7BE107B4-28BE-4F4F-97CF-5016DA74F4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91" y="1067296"/>
            <a:ext cx="720078" cy="64807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it-IT" dirty="0"/>
              <a:t>Mar</a:t>
            </a:r>
          </a:p>
        </p:txBody>
      </p:sp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2D122422-9000-4E5B-809C-A935D0BAEE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787376"/>
            <a:ext cx="720078" cy="64807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it-IT" dirty="0" err="1"/>
              <a:t>Mer</a:t>
            </a:r>
            <a:endParaRPr lang="it-IT" dirty="0"/>
          </a:p>
        </p:txBody>
      </p:sp>
      <p:sp>
        <p:nvSpPr>
          <p:cNvPr id="10" name="Segnaposto testo 3">
            <a:extLst>
              <a:ext uri="{FF2B5EF4-FFF2-40B4-BE49-F238E27FC236}">
                <a16:creationId xmlns:a16="http://schemas.microsoft.com/office/drawing/2014/main" id="{EF11A0F1-28B9-46ED-8E2C-22E351D4FD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6701" y="2526931"/>
            <a:ext cx="720078" cy="64807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it-IT" dirty="0" err="1"/>
              <a:t>Gio</a:t>
            </a:r>
            <a:endParaRPr lang="it-IT" dirty="0"/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A638EF0B-C1ED-41D1-8D88-62C420AB78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47011"/>
            <a:ext cx="720078" cy="64807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/>
            </a:lvl1pPr>
          </a:lstStyle>
          <a:p>
            <a:pPr lvl="0"/>
            <a:r>
              <a:rPr lang="it-IT" dirty="0" err="1"/>
              <a:t>Ven</a:t>
            </a:r>
            <a:endParaRPr lang="it-IT" dirty="0"/>
          </a:p>
        </p:txBody>
      </p:sp>
      <p:sp>
        <p:nvSpPr>
          <p:cNvPr id="12" name="Segnaposto testo 3">
            <a:extLst>
              <a:ext uri="{FF2B5EF4-FFF2-40B4-BE49-F238E27FC236}">
                <a16:creationId xmlns:a16="http://schemas.microsoft.com/office/drawing/2014/main" id="{5DAE897D-3777-4F0C-A335-B67391F6C5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-6701" y="3999871"/>
            <a:ext cx="720078" cy="4518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it-IT" dirty="0" err="1"/>
              <a:t>Sab</a:t>
            </a:r>
            <a:endParaRPr lang="it-IT" dirty="0"/>
          </a:p>
        </p:txBody>
      </p: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461C9C8C-8510-4C68-9936-0BD61818E75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-6701" y="4480745"/>
            <a:ext cx="720078" cy="4518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it-IT" dirty="0" err="1"/>
              <a:t>Dom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592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DFD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18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</p:sldLayoutIdLst>
  <p:hf sldNum="0" hdr="0" ftr="0"/>
  <p:txStyles>
    <p:titleStyle>
      <a:lvl1pPr algn="l" defTabSz="531815" rtl="0" eaLnBrk="1" latinLnBrk="0" hangingPunct="1">
        <a:lnSpc>
          <a:spcPct val="90000"/>
        </a:lnSpc>
        <a:spcBef>
          <a:spcPct val="0"/>
        </a:spcBef>
        <a:buNone/>
        <a:defRPr sz="2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2954" indent="-132954" algn="l" defTabSz="531815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628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indent="-132954" algn="l" defTabSz="531815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6" kern="1200">
          <a:solidFill>
            <a:schemeClr val="tx1"/>
          </a:solidFill>
          <a:latin typeface="+mn-lt"/>
          <a:ea typeface="+mn-ea"/>
          <a:cs typeface="+mn-cs"/>
        </a:defRPr>
      </a:lvl2pPr>
      <a:lvl3pPr marL="664769" indent="-132954" algn="l" defTabSz="531815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3" kern="1200">
          <a:solidFill>
            <a:schemeClr val="tx1"/>
          </a:solidFill>
          <a:latin typeface="+mn-lt"/>
          <a:ea typeface="+mn-ea"/>
          <a:cs typeface="+mn-cs"/>
        </a:defRPr>
      </a:lvl3pPr>
      <a:lvl4pPr marL="930676" indent="-132954" algn="l" defTabSz="531815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4pPr>
      <a:lvl5pPr marL="1196584" indent="-132954" algn="l" defTabSz="531815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5pPr>
      <a:lvl6pPr marL="1462491" indent="-132954" algn="l" defTabSz="531815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6pPr>
      <a:lvl7pPr marL="1728399" indent="-132954" algn="l" defTabSz="531815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7pPr>
      <a:lvl8pPr marL="1994306" indent="-132954" algn="l" defTabSz="531815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8pPr>
      <a:lvl9pPr marL="2260214" indent="-132954" algn="l" defTabSz="531815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531815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1pPr>
      <a:lvl2pPr marL="265908" algn="l" defTabSz="531815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2pPr>
      <a:lvl3pPr marL="531815" algn="l" defTabSz="531815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3pPr>
      <a:lvl4pPr marL="797723" algn="l" defTabSz="531815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4pPr>
      <a:lvl5pPr marL="1063630" algn="l" defTabSz="531815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5pPr>
      <a:lvl6pPr marL="1329538" algn="l" defTabSz="531815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6pPr>
      <a:lvl7pPr marL="1595445" algn="l" defTabSz="531815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7pPr>
      <a:lvl8pPr marL="1861353" algn="l" defTabSz="531815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8pPr>
      <a:lvl9pPr marL="2127260" algn="l" defTabSz="531815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Diapositiva 1&quot;/&gt;&lt;property id=&quot;20307&quot; value=&quot;256&quot;/&gt;&lt;/object&gt;&lt;object type=&quot;3&quot; unique_id=&quot;10005&quot;&gt;&lt;property id=&quot;20148&quot; value=&quot;5&quot;/&gt;&lt;property id=&quot;20300&quot; value=&quot;Diapositiva 2&quot;/&gt;&lt;property id=&quot;20307&quot; value=&quot;258&quot;/&gt;&lt;/object&gt;&lt;object type=&quot;3&quot; unique_id=&quot;10006&quot;&gt;&lt;property id=&quot;20148&quot; value=&quot;5&quot;/&gt;&lt;property id=&quot;20300&quot; value=&quot;Diapositiva 3&quot;/&gt;&lt;property id=&quot;20307&quot; value=&quot;261&quot;/&gt;&lt;/object&gt;&lt;object type=&quot;3&quot; unique_id=&quot;10007&quot;&gt;&lt;property id=&quot;20148&quot; value=&quot;5&quot;/&gt;&lt;property id=&quot;20300&quot; value=&quot;Diapositiva 4&quot;/&gt;&lt;property id=&quot;20307&quot; value=&quot;284&quot;/&gt;&lt;/object&gt;&lt;object type=&quot;3&quot; unique_id=&quot;10008&quot;&gt;&lt;property id=&quot;20148&quot; value=&quot;5&quot;/&gt;&lt;property id=&quot;20300&quot; value=&quot;Diapositiva 5&quot;/&gt;&lt;property id=&quot;20307&quot; value=&quot;267&quot;/&gt;&lt;/object&gt;&lt;object type=&quot;3&quot; unique_id=&quot;10009&quot;&gt;&lt;property id=&quot;20148&quot; value=&quot;5&quot;/&gt;&lt;property id=&quot;20300&quot; value=&quot;Diapositiva 6&quot;/&gt;&lt;property id=&quot;20307&quot; value=&quot;268&quot;/&gt;&lt;/object&gt;&lt;object type=&quot;3&quot; unique_id=&quot;10010&quot;&gt;&lt;property id=&quot;20148&quot; value=&quot;5&quot;/&gt;&lt;property id=&quot;20300&quot; value=&quot;Diapositiva 7&quot;/&gt;&lt;property id=&quot;20307&quot; value=&quot;269&quot;/&gt;&lt;/object&gt;&lt;object type=&quot;3&quot; unique_id=&quot;10011&quot;&gt;&lt;property id=&quot;20148&quot; value=&quot;5&quot;/&gt;&lt;property id=&quot;20300&quot; value=&quot;Diapositiva 8&quot;/&gt;&lt;property id=&quot;20307&quot; value=&quot;275&quot;/&gt;&lt;/object&gt;&lt;object type=&quot;3&quot; unique_id=&quot;10012&quot;&gt;&lt;property id=&quot;20148&quot; value=&quot;5&quot;/&gt;&lt;property id=&quot;20300&quot; value=&quot;Diapositiva 9&quot;/&gt;&lt;property id=&quot;20307&quot; value=&quot;306&quot;/&gt;&lt;/object&gt;&lt;object type=&quot;3&quot; unique_id=&quot;10013&quot;&gt;&lt;property id=&quot;20148&quot; value=&quot;5&quot;/&gt;&lt;property id=&quot;20300&quot; value=&quot;Diapositiva 10&quot;/&gt;&lt;property id=&quot;20307&quot; value=&quot;293&quot;/&gt;&lt;/object&gt;&lt;object type=&quot;3&quot; unique_id=&quot;10014&quot;&gt;&lt;property id=&quot;20148&quot; value=&quot;5&quot;/&gt;&lt;property id=&quot;20300&quot; value=&quot;Diapositiva 11&quot;/&gt;&lt;property id=&quot;20307&quot; value=&quot;294&quot;/&gt;&lt;/object&gt;&lt;object type=&quot;3&quot; unique_id=&quot;10015&quot;&gt;&lt;property id=&quot;20148&quot; value=&quot;5&quot;/&gt;&lt;property id=&quot;20300&quot; value=&quot;Diapositiva 12&quot;/&gt;&lt;property id=&quot;20307&quot; value=&quot;282&quot;/&gt;&lt;/object&gt;&lt;object type=&quot;3&quot; unique_id=&quot;10016&quot;&gt;&lt;property id=&quot;20148&quot; value=&quot;5&quot;/&gt;&lt;property id=&quot;20300&quot; value=&quot;Diapositiva 13&quot;/&gt;&lt;property id=&quot;20307&quot; value=&quot;307&quot;/&gt;&lt;/object&gt;&lt;object type=&quot;3&quot; unique_id=&quot;10017&quot;&gt;&lt;property id=&quot;20148&quot; value=&quot;5&quot;/&gt;&lt;property id=&quot;20300&quot; value=&quot;Diapositiva 14&quot;/&gt;&lt;property id=&quot;20307&quot; value=&quot;300&quot;/&gt;&lt;/object&gt;&lt;object type=&quot;3&quot; unique_id=&quot;10018&quot;&gt;&lt;property id=&quot;20148&quot; value=&quot;5&quot;/&gt;&lt;property id=&quot;20300&quot; value=&quot;Diapositiva 15&quot;/&gt;&lt;property id=&quot;20307&quot; value=&quot;301&quot;/&gt;&lt;/object&gt;&lt;object type=&quot;3&quot; unique_id=&quot;10019&quot;&gt;&lt;property id=&quot;20148&quot; value=&quot;5&quot;/&gt;&lt;property id=&quot;20300&quot; value=&quot;Diapositiva 16&quot;/&gt;&lt;property id=&quot;20307&quot; value=&quot;303&quot;/&gt;&lt;/object&gt;&lt;object type=&quot;3&quot; unique_id=&quot;10020&quot;&gt;&lt;property id=&quot;20148&quot; value=&quot;5&quot;/&gt;&lt;property id=&quot;20300&quot; value=&quot;Diapositiva 17&quot;/&gt;&lt;property id=&quot;20307&quot; value=&quot;304&quot;/&gt;&lt;/object&gt;&lt;object type=&quot;3&quot; unique_id=&quot;10021&quot;&gt;&lt;property id=&quot;20148&quot; value=&quot;5&quot;/&gt;&lt;property id=&quot;20300&quot; value=&quot;Diapositiva 18&quot;/&gt;&lt;property id=&quot;20307&quot; value=&quot;28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Personalizzato</PresentationFormat>
  <Paragraphs>0</Paragraphs>
  <Slides>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0</vt:i4>
      </vt:variant>
    </vt:vector>
  </HeadingPairs>
  <TitlesOfParts>
    <vt:vector size="3" baseType="lpstr">
      <vt:lpstr>Arial</vt:lpstr>
      <vt:lpstr>Calibri</vt:lpstr>
      <vt:lpstr>Personalizza struttura</vt:lpstr>
    </vt:vector>
  </TitlesOfParts>
  <Company>Sapienza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falasca2</dc:creator>
  <cp:lastModifiedBy>Giovanni</cp:lastModifiedBy>
  <cp:revision>1603</cp:revision>
  <cp:lastPrinted>2018-09-28T10:00:06Z</cp:lastPrinted>
  <dcterms:created xsi:type="dcterms:W3CDTF">2010-01-11T11:03:53Z</dcterms:created>
  <dcterms:modified xsi:type="dcterms:W3CDTF">2020-07-10T20:50:18Z</dcterms:modified>
</cp:coreProperties>
</file>