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8" r:id="rId6"/>
    <p:sldId id="269" r:id="rId7"/>
    <p:sldId id="259" r:id="rId8"/>
    <p:sldId id="265" r:id="rId9"/>
    <p:sldId id="267" r:id="rId10"/>
    <p:sldId id="271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7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BC300A"/>
                </a:solidFill>
              </a:rPr>
              <a:t>Protech</a:t>
            </a:r>
            <a:r>
              <a:rPr lang="en-US" dirty="0" smtClean="0">
                <a:solidFill>
                  <a:srgbClr val="BC300A"/>
                </a:solidFill>
              </a:rPr>
              <a:t> Solutions RI</a:t>
            </a:r>
            <a:endParaRPr lang="en-US" dirty="0">
              <a:solidFill>
                <a:srgbClr val="BC300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Capstone Project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66" y="673944"/>
            <a:ext cx="4302745" cy="2859532"/>
          </a:xfrm>
          <a:prstGeom prst="rect">
            <a:avLst/>
          </a:prstGeom>
        </p:spPr>
      </p:pic>
      <p:pic>
        <p:nvPicPr>
          <p:cNvPr id="10" name="Content Placeholder 3" descr="logo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90" r="-26990"/>
          <a:stretch>
            <a:fillRect/>
          </a:stretch>
        </p:blipFill>
        <p:spPr>
          <a:xfrm>
            <a:off x="1285838" y="4208929"/>
            <a:ext cx="2072491" cy="12470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28" y="2198793"/>
            <a:ext cx="2447950" cy="18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5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818"/>
            <a:ext cx="6508377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C# App Database</a:t>
            </a:r>
            <a:endParaRPr lang="en-US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3" descr="C#_DB_Diagram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4" b="17634"/>
          <a:stretch/>
        </p:blipFill>
        <p:spPr>
          <a:xfrm>
            <a:off x="672652" y="1621983"/>
            <a:ext cx="6508377" cy="5014821"/>
          </a:xfrm>
        </p:spPr>
      </p:pic>
    </p:spTree>
    <p:extLst>
      <p:ext uri="{BB962C8B-B14F-4D97-AF65-F5344CB8AC3E}">
        <p14:creationId xmlns:p14="http://schemas.microsoft.com/office/powerpoint/2010/main" val="328025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C300A"/>
                </a:solidFill>
              </a:rPr>
              <a:t>Obstacles</a:t>
            </a:r>
            <a:endParaRPr lang="en-US" dirty="0">
              <a:solidFill>
                <a:srgbClr val="BC3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240303" cy="3916363"/>
          </a:xfrm>
        </p:spPr>
        <p:txBody>
          <a:bodyPr/>
          <a:lstStyle/>
          <a:p>
            <a:r>
              <a:rPr lang="en-US" dirty="0" smtClean="0"/>
              <a:t>Two in-depth applications that come together as one program</a:t>
            </a:r>
          </a:p>
          <a:p>
            <a:r>
              <a:rPr lang="en-US" dirty="0" smtClean="0"/>
              <a:t> Short time frame for scope of project</a:t>
            </a:r>
            <a:endParaRPr lang="en-US" dirty="0"/>
          </a:p>
          <a:p>
            <a:r>
              <a:rPr lang="en-US" dirty="0" smtClean="0"/>
              <a:t>Ability to map out project timeframe</a:t>
            </a:r>
          </a:p>
          <a:p>
            <a:r>
              <a:rPr lang="en-US" dirty="0" smtClean="0"/>
              <a:t>Working around programming issues + bugs</a:t>
            </a:r>
          </a:p>
          <a:p>
            <a:r>
              <a:rPr lang="en-US" dirty="0" smtClean="0"/>
              <a:t>Pair programming on two different projects at the same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9588" y="5239182"/>
            <a:ext cx="2432091" cy="152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2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44297"/>
            <a:ext cx="6508377" cy="1143000"/>
          </a:xfrm>
        </p:spPr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412509" cy="3916363"/>
          </a:xfrm>
        </p:spPr>
        <p:txBody>
          <a:bodyPr>
            <a:normAutofit/>
          </a:bodyPr>
          <a:lstStyle/>
          <a:p>
            <a:r>
              <a:rPr lang="en-US" dirty="0"/>
              <a:t> MVC – Model View Control for Website </a:t>
            </a:r>
          </a:p>
          <a:p>
            <a:r>
              <a:rPr lang="en-US" dirty="0" smtClean="0"/>
              <a:t>Scrolling </a:t>
            </a:r>
            <a:r>
              <a:rPr lang="en-US" dirty="0" smtClean="0"/>
              <a:t>functionality – </a:t>
            </a:r>
            <a:r>
              <a:rPr lang="en-US" sz="1600" dirty="0" err="1" smtClean="0"/>
              <a:t>scrollTop</a:t>
            </a:r>
            <a:r>
              <a:rPr lang="en-US" sz="1600" dirty="0" smtClean="0"/>
              <a:t>, </a:t>
            </a:r>
            <a:r>
              <a:rPr lang="en-US" sz="1600" dirty="0" err="1" smtClean="0"/>
              <a:t>scrollSpy</a:t>
            </a:r>
            <a:r>
              <a:rPr lang="en-US" sz="1600" dirty="0" smtClean="0"/>
              <a:t>, </a:t>
            </a:r>
            <a:r>
              <a:rPr lang="en-US" sz="1600" dirty="0" err="1" smtClean="0"/>
              <a:t>scrollFire</a:t>
            </a:r>
            <a:endParaRPr lang="en-US" sz="1600" dirty="0" smtClean="0"/>
          </a:p>
          <a:p>
            <a:r>
              <a:rPr lang="en-US" dirty="0" smtClean="0"/>
              <a:t>CSS </a:t>
            </a:r>
            <a:r>
              <a:rPr lang="en-US" dirty="0" smtClean="0"/>
              <a:t>animations + transforms with jQuery</a:t>
            </a:r>
          </a:p>
          <a:p>
            <a:r>
              <a:rPr lang="en-US" dirty="0" smtClean="0"/>
              <a:t>Google Maps API with designed </a:t>
            </a:r>
            <a:r>
              <a:rPr lang="en-US" dirty="0" smtClean="0"/>
              <a:t>map to show location</a:t>
            </a:r>
          </a:p>
          <a:p>
            <a:r>
              <a:rPr lang="en-US" dirty="0" smtClean="0"/>
              <a:t>Using Classes</a:t>
            </a:r>
          </a:p>
          <a:p>
            <a:r>
              <a:rPr lang="en-US" dirty="0" smtClean="0"/>
              <a:t>Validation for form elements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84160" y="5189364"/>
            <a:ext cx="1430881" cy="12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3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website and </a:t>
            </a:r>
            <a:r>
              <a:rPr lang="de-DE" dirty="0" smtClean="0"/>
              <a:t>E.H.R. application</a:t>
            </a:r>
          </a:p>
          <a:p>
            <a:r>
              <a:rPr lang="de-DE" dirty="0" smtClean="0"/>
              <a:t>Working Databases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r>
              <a:rPr lang="de-DE" dirty="0" smtClean="0"/>
              <a:t>Intuitive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design</a:t>
            </a:r>
          </a:p>
          <a:p>
            <a:r>
              <a:rPr lang="de-DE" dirty="0" err="1" smtClean="0"/>
              <a:t>Valuable</a:t>
            </a:r>
            <a:r>
              <a:rPr lang="de-DE" dirty="0" smtClean="0"/>
              <a:t> </a:t>
            </a:r>
            <a:r>
              <a:rPr lang="de-DE" dirty="0" err="1" smtClean="0"/>
              <a:t>teamwork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r>
              <a:rPr lang="de-DE" dirty="0" smtClean="0"/>
              <a:t>Met </a:t>
            </a:r>
            <a:r>
              <a:rPr lang="de-DE" dirty="0" err="1" smtClean="0"/>
              <a:t>majority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goals in 10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period</a:t>
            </a:r>
            <a:endParaRPr lang="de-D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27496" y="5227842"/>
            <a:ext cx="1236893" cy="12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1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42680"/>
            <a:ext cx="6508377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Team Developers:</a:t>
            </a:r>
            <a:endParaRPr lang="en-US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209800"/>
            <a:ext cx="8056231" cy="3916363"/>
          </a:xfrm>
        </p:spPr>
        <p:txBody>
          <a:bodyPr>
            <a:normAutofit/>
          </a:bodyPr>
          <a:lstStyle/>
          <a:p>
            <a:r>
              <a:rPr lang="en-US" b="1" dirty="0" smtClean="0"/>
              <a:t>Ian Arsenault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Responsibilities</a:t>
            </a:r>
            <a:r>
              <a:rPr lang="en-US" dirty="0"/>
              <a:t>:</a:t>
            </a:r>
            <a:r>
              <a:rPr lang="en-US" dirty="0" smtClean="0"/>
              <a:t> Main focus on company website 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Jameson Arsenault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Responsibilities</a:t>
            </a:r>
            <a:r>
              <a:rPr lang="en-US" dirty="0"/>
              <a:t>: Main focus </a:t>
            </a:r>
            <a:r>
              <a:rPr lang="en-US" dirty="0" smtClean="0"/>
              <a:t>on </a:t>
            </a:r>
            <a:r>
              <a:rPr lang="de-DE" dirty="0" smtClean="0"/>
              <a:t>E.H.R Application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9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67" y="3429000"/>
            <a:ext cx="6623580" cy="1398494"/>
          </a:xfrm>
        </p:spPr>
        <p:txBody>
          <a:bodyPr/>
          <a:lstStyle/>
          <a:p>
            <a:r>
              <a:rPr lang="en-US" dirty="0" smtClean="0">
                <a:solidFill>
                  <a:srgbClr val="BC300A"/>
                </a:solidFill>
              </a:rPr>
              <a:t>Project Overview</a:t>
            </a:r>
            <a:endParaRPr lang="en-US" dirty="0">
              <a:solidFill>
                <a:srgbClr val="BC300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31803" y="634944"/>
            <a:ext cx="2850768" cy="3013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128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67" y="432311"/>
            <a:ext cx="6508377" cy="1143000"/>
          </a:xfrm>
        </p:spPr>
        <p:txBody>
          <a:bodyPr/>
          <a:lstStyle/>
          <a:p>
            <a:r>
              <a:rPr lang="en-US" dirty="0" smtClean="0">
                <a:solidFill>
                  <a:srgbClr val="BC300A"/>
                </a:solidFill>
              </a:rPr>
              <a:t>Languages + Tools</a:t>
            </a:r>
            <a:endParaRPr lang="en-US" dirty="0">
              <a:solidFill>
                <a:srgbClr val="BC300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44" y="4469244"/>
            <a:ext cx="1894561" cy="1574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57" y="4620992"/>
            <a:ext cx="1288732" cy="1288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27" y="2278650"/>
            <a:ext cx="2093284" cy="1437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3125" y="2373006"/>
            <a:ext cx="2055667" cy="1062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772" y="2617226"/>
            <a:ext cx="3678121" cy="7132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148" y="4445885"/>
            <a:ext cx="1944562" cy="15982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6007" y="4175287"/>
            <a:ext cx="2166128" cy="21661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3555" y="5481697"/>
            <a:ext cx="562401" cy="562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8031" y="6163615"/>
            <a:ext cx="9017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1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20444"/>
            <a:ext cx="6508377" cy="1143000"/>
          </a:xfrm>
        </p:spPr>
        <p:txBody>
          <a:bodyPr/>
          <a:lstStyle/>
          <a:p>
            <a:r>
              <a:rPr lang="en-US" dirty="0" smtClean="0">
                <a:solidFill>
                  <a:srgbClr val="BC300A"/>
                </a:solidFill>
              </a:rPr>
              <a:t>Website Overview</a:t>
            </a:r>
            <a:endParaRPr lang="en-US" dirty="0">
              <a:solidFill>
                <a:srgbClr val="BC3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246934" cy="3728117"/>
          </a:xfrm>
        </p:spPr>
        <p:txBody>
          <a:bodyPr/>
          <a:lstStyle/>
          <a:p>
            <a:r>
              <a:rPr lang="en-US" dirty="0" smtClean="0"/>
              <a:t>Company website about applications we design + engineer</a:t>
            </a:r>
          </a:p>
          <a:p>
            <a:r>
              <a:rPr lang="en-US" dirty="0" smtClean="0"/>
              <a:t>Interactive design with different functionalities</a:t>
            </a:r>
          </a:p>
          <a:p>
            <a:r>
              <a:rPr lang="en-US" dirty="0" smtClean="0"/>
              <a:t>Allows customers to purchase an application and download it</a:t>
            </a:r>
          </a:p>
          <a:p>
            <a:r>
              <a:rPr lang="en-US" dirty="0" smtClean="0"/>
              <a:t>Sending customer data to database + email</a:t>
            </a:r>
          </a:p>
        </p:txBody>
      </p:sp>
    </p:spTree>
    <p:extLst>
      <p:ext uri="{BB962C8B-B14F-4D97-AF65-F5344CB8AC3E}">
        <p14:creationId xmlns:p14="http://schemas.microsoft.com/office/powerpoint/2010/main" val="362302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3960"/>
            <a:ext cx="6508377" cy="1143000"/>
          </a:xfrm>
        </p:spPr>
        <p:txBody>
          <a:bodyPr/>
          <a:lstStyle/>
          <a:p>
            <a:r>
              <a:rPr lang="en-US" dirty="0" smtClean="0">
                <a:solidFill>
                  <a:srgbClr val="BC300A"/>
                </a:solidFill>
              </a:rPr>
              <a:t>C# Application Overview</a:t>
            </a:r>
            <a:endParaRPr lang="en-US" dirty="0">
              <a:solidFill>
                <a:srgbClr val="BC3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246934" cy="2787457"/>
          </a:xfrm>
        </p:spPr>
        <p:txBody>
          <a:bodyPr/>
          <a:lstStyle/>
          <a:p>
            <a:r>
              <a:rPr lang="de-DE" dirty="0" smtClean="0"/>
              <a:t>E.H.R. - </a:t>
            </a:r>
            <a:r>
              <a:rPr lang="en-US" dirty="0" smtClean="0"/>
              <a:t>Electronic Patient Medical Record application </a:t>
            </a:r>
          </a:p>
          <a:p>
            <a:r>
              <a:rPr lang="en-US" dirty="0"/>
              <a:t>I</a:t>
            </a:r>
            <a:r>
              <a:rPr lang="en-US" dirty="0" smtClean="0"/>
              <a:t>ntuitive patient record keeping for healthcare facilities</a:t>
            </a:r>
          </a:p>
          <a:p>
            <a:r>
              <a:rPr lang="en-US" dirty="0" smtClean="0"/>
              <a:t>Allows user to login and search patients</a:t>
            </a:r>
          </a:p>
          <a:p>
            <a:r>
              <a:rPr lang="en-US" dirty="0" smtClean="0"/>
              <a:t>Add + Update Patient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8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88" y="126890"/>
            <a:ext cx="6508377" cy="1143000"/>
          </a:xfrm>
        </p:spPr>
        <p:txBody>
          <a:bodyPr/>
          <a:lstStyle/>
          <a:p>
            <a:r>
              <a:rPr lang="en-US" dirty="0" smtClean="0">
                <a:solidFill>
                  <a:srgbClr val="BC300A"/>
                </a:solidFill>
              </a:rPr>
              <a:t>Timeline</a:t>
            </a:r>
            <a:endParaRPr lang="en-US" dirty="0">
              <a:solidFill>
                <a:srgbClr val="BC300A"/>
              </a:solidFill>
            </a:endParaRPr>
          </a:p>
        </p:txBody>
      </p:sp>
      <p:pic>
        <p:nvPicPr>
          <p:cNvPr id="4" name="Content Placeholder 3" descr="CapstoneTimelin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72" b="-5872"/>
          <a:stretch>
            <a:fillRect/>
          </a:stretch>
        </p:blipFill>
        <p:spPr>
          <a:xfrm>
            <a:off x="210260" y="1667013"/>
            <a:ext cx="8709089" cy="4571320"/>
          </a:xfrm>
        </p:spPr>
      </p:pic>
    </p:spTree>
    <p:extLst>
      <p:ext uri="{BB962C8B-B14F-4D97-AF65-F5344CB8AC3E}">
        <p14:creationId xmlns:p14="http://schemas.microsoft.com/office/powerpoint/2010/main" val="60799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009" y="4254395"/>
            <a:ext cx="7231520" cy="1564893"/>
          </a:xfrm>
        </p:spPr>
        <p:txBody>
          <a:bodyPr/>
          <a:lstStyle/>
          <a:p>
            <a:r>
              <a:rPr lang="en-US" sz="4400" dirty="0" smtClean="0">
                <a:solidFill>
                  <a:srgbClr val="BC300A"/>
                </a:solidFill>
              </a:rPr>
              <a:t>Database Design</a:t>
            </a:r>
            <a:endParaRPr lang="en-US" sz="4400" dirty="0">
              <a:solidFill>
                <a:srgbClr val="BC300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176" y="599670"/>
            <a:ext cx="5080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8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14510"/>
            <a:ext cx="6508377" cy="1143000"/>
          </a:xfrm>
        </p:spPr>
        <p:txBody>
          <a:bodyPr/>
          <a:lstStyle/>
          <a:p>
            <a:r>
              <a:rPr lang="en-US" dirty="0" smtClean="0">
                <a:solidFill>
                  <a:srgbClr val="BC300A"/>
                </a:solidFill>
              </a:rPr>
              <a:t>Website Database</a:t>
            </a:r>
            <a:endParaRPr lang="en-US" dirty="0">
              <a:solidFill>
                <a:srgbClr val="BC300A"/>
              </a:solidFill>
            </a:endParaRPr>
          </a:p>
        </p:txBody>
      </p:sp>
      <p:pic>
        <p:nvPicPr>
          <p:cNvPr id="3" name="Content Placeholder 2" descr="webDbDiagr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4" r="10362"/>
          <a:stretch/>
        </p:blipFill>
        <p:spPr>
          <a:xfrm>
            <a:off x="457199" y="2209800"/>
            <a:ext cx="8044472" cy="3916363"/>
          </a:xfrm>
        </p:spPr>
      </p:pic>
    </p:spTree>
    <p:extLst>
      <p:ext uri="{BB962C8B-B14F-4D97-AF65-F5344CB8AC3E}">
        <p14:creationId xmlns:p14="http://schemas.microsoft.com/office/powerpoint/2010/main" val="4228992569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Custom 10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501</TotalTime>
  <Words>196</Words>
  <Application>Microsoft Macintosh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Plaza</vt:lpstr>
      <vt:lpstr>Protech Solutions RI</vt:lpstr>
      <vt:lpstr>Team Developers:</vt:lpstr>
      <vt:lpstr>Project Overview</vt:lpstr>
      <vt:lpstr>Languages + Tools</vt:lpstr>
      <vt:lpstr>Website Overview</vt:lpstr>
      <vt:lpstr>C# Application Overview</vt:lpstr>
      <vt:lpstr>Timeline</vt:lpstr>
      <vt:lpstr>Database Design</vt:lpstr>
      <vt:lpstr>Website Database</vt:lpstr>
      <vt:lpstr>C# App Database</vt:lpstr>
      <vt:lpstr>Obstacles</vt:lpstr>
      <vt:lpstr>Technical Design</vt:lpstr>
      <vt:lpstr>Summary</vt:lpstr>
    </vt:vector>
  </TitlesOfParts>
  <Company>Arsenault Empire Conglomerate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Jameson Arsenault</dc:creator>
  <cp:lastModifiedBy>Ian Arsenault</cp:lastModifiedBy>
  <cp:revision>53</cp:revision>
  <dcterms:created xsi:type="dcterms:W3CDTF">2016-07-18T19:20:00Z</dcterms:created>
  <dcterms:modified xsi:type="dcterms:W3CDTF">2016-09-19T18:46:41Z</dcterms:modified>
</cp:coreProperties>
</file>