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DBA03-AB18-49F8-A750-0B21F9B4BA9E}" type="datetimeFigureOut">
              <a:rPr lang="en-US" smtClean="0"/>
              <a:t>06-Jan-18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06CDF-A222-4431-8D99-1459190DF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71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06CDF-A222-4431-8D99-1459190DF3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61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C1524C58-BC04-4EDD-8539-8BC9FCFAEB20}" type="datetimeFigureOut">
              <a:rPr lang="en-US" smtClean="0"/>
              <a:t>06-Jan-18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51C000C0-51CB-408D-8CC4-6F9322C269F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4C58-BC04-4EDD-8539-8BC9FCFAEB20}" type="datetimeFigureOut">
              <a:rPr lang="en-US" smtClean="0"/>
              <a:t>06-Jan-18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C000C0-51CB-408D-8CC4-6F9322C269F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4C58-BC04-4EDD-8539-8BC9FCFAEB20}" type="datetimeFigureOut">
              <a:rPr lang="en-US" smtClean="0"/>
              <a:t>06-Jan-18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C000C0-51CB-408D-8CC4-6F9322C269F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4C58-BC04-4EDD-8539-8BC9FCFAEB20}" type="datetimeFigureOut">
              <a:rPr lang="en-US" smtClean="0"/>
              <a:t>06-Jan-18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C000C0-51CB-408D-8CC4-6F9322C269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C1524C58-BC04-4EDD-8539-8BC9FCFAEB20}" type="datetimeFigureOut">
              <a:rPr lang="en-US" smtClean="0"/>
              <a:t>06-Jan-18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51C000C0-51CB-408D-8CC4-6F9322C269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4C58-BC04-4EDD-8539-8BC9FCFAEB20}" type="datetimeFigureOut">
              <a:rPr lang="en-US" smtClean="0"/>
              <a:t>06-Jan-18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C000C0-51CB-408D-8CC4-6F9322C269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4C58-BC04-4EDD-8539-8BC9FCFAEB20}" type="datetimeFigureOut">
              <a:rPr lang="en-US" smtClean="0"/>
              <a:t>06-Jan-18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C000C0-51CB-408D-8CC4-6F9322C269F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4C58-BC04-4EDD-8539-8BC9FCFAEB20}" type="datetimeFigureOut">
              <a:rPr lang="en-US" smtClean="0"/>
              <a:t>06-Jan-18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C000C0-51CB-408D-8CC4-6F9322C269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4C58-BC04-4EDD-8539-8BC9FCFAEB20}" type="datetimeFigureOut">
              <a:rPr lang="en-US" smtClean="0"/>
              <a:t>06-Jan-18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C000C0-51CB-408D-8CC4-6F9322C269F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4C58-BC04-4EDD-8539-8BC9FCFAEB20}" type="datetimeFigureOut">
              <a:rPr lang="en-US" smtClean="0"/>
              <a:t>06-Jan-18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C000C0-51CB-408D-8CC4-6F9322C269F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4C58-BC04-4EDD-8539-8BC9FCFAEB20}" type="datetimeFigureOut">
              <a:rPr lang="en-US" smtClean="0"/>
              <a:t>06-Jan-18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C000C0-51CB-408D-8CC4-6F9322C269F9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1C000C0-51CB-408D-8CC4-6F9322C269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524C58-BC04-4EDD-8539-8BC9FCFAEB20}" type="datetimeFigureOut">
              <a:rPr lang="en-US" smtClean="0"/>
              <a:t>06-Jan-18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pposthanos1995@hotmail.com" TargetMode="External"/><Relationship Id="rId2" Type="http://schemas.openxmlformats.org/officeDocument/2006/relationships/hyperlink" Target="mailto:konstantinos.georgiadis@windowslive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mailto:it133983@teithe.g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019800" cy="3048000"/>
          </a:xfrm>
        </p:spPr>
        <p:txBody>
          <a:bodyPr>
            <a:normAutofit/>
          </a:bodyPr>
          <a:lstStyle/>
          <a:p>
            <a:r>
              <a:rPr lang="el-GR" sz="2400" dirty="0" smtClean="0"/>
              <a:t>Κωνσταντίνος Γεωργιάδης </a:t>
            </a:r>
            <a:r>
              <a:rPr lang="en-US" sz="2400" dirty="0" smtClean="0"/>
              <a:t>  </a:t>
            </a:r>
            <a:r>
              <a:rPr lang="en-US" sz="2400" dirty="0" smtClean="0">
                <a:hlinkClick r:id="rId2"/>
              </a:rPr>
              <a:t>konstantinos.georgiadis@windowslive.com</a:t>
            </a:r>
            <a:endParaRPr lang="el-GR" sz="2400" dirty="0" smtClean="0"/>
          </a:p>
          <a:p>
            <a:r>
              <a:rPr lang="el-GR" sz="2400" dirty="0" smtClean="0"/>
              <a:t>Θανάσης Πάππος</a:t>
            </a:r>
          </a:p>
          <a:p>
            <a:r>
              <a:rPr lang="en-US" sz="2400" dirty="0" smtClean="0">
                <a:hlinkClick r:id="rId3"/>
              </a:rPr>
              <a:t>papposthanos1995@hotmail.com</a:t>
            </a:r>
            <a:endParaRPr lang="en-US" sz="2400" dirty="0" smtClean="0"/>
          </a:p>
          <a:p>
            <a:r>
              <a:rPr lang="el-GR" sz="2400" dirty="0" smtClean="0"/>
              <a:t>Γκοριαν Μακρίεβσκι</a:t>
            </a:r>
          </a:p>
          <a:p>
            <a:r>
              <a:rPr lang="en-US" sz="2400" dirty="0" smtClean="0">
                <a:hlinkClick r:id="rId4"/>
              </a:rPr>
              <a:t>it133983@teithe.gr</a:t>
            </a:r>
            <a:endParaRPr lang="el-GR" sz="2400" dirty="0" smtClean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90800"/>
            <a:ext cx="5334000" cy="695635"/>
          </a:xfrm>
        </p:spPr>
        <p:txBody>
          <a:bodyPr>
            <a:normAutofit/>
          </a:bodyPr>
          <a:lstStyle/>
          <a:p>
            <a:r>
              <a:rPr lang="en-US" dirty="0" smtClean="0"/>
              <a:t>E</a:t>
            </a:r>
            <a:r>
              <a:rPr lang="el-GR" dirty="0" smtClean="0"/>
              <a:t>φαρμογή διαχείρησης ιατρείου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04800"/>
            <a:ext cx="2971800" cy="230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9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05293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0364" y="76200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5400" dirty="0" smtClean="0"/>
              <a:t>Περιεχόμενα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905000"/>
            <a:ext cx="7620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/>
              <a:t>1 </a:t>
            </a:r>
            <a:r>
              <a:rPr lang="en-US" sz="2800" dirty="0" smtClean="0"/>
              <a:t>) </a:t>
            </a:r>
            <a:r>
              <a:rPr lang="el-GR" sz="2800" dirty="0" smtClean="0"/>
              <a:t>Ο τρόπος που δουλέψαμε για το </a:t>
            </a:r>
            <a:r>
              <a:rPr lang="en-US" sz="2800" dirty="0" smtClean="0"/>
              <a:t>project</a:t>
            </a:r>
          </a:p>
          <a:p>
            <a:r>
              <a:rPr lang="en-US" sz="2800" dirty="0" smtClean="0"/>
              <a:t>2 ) </a:t>
            </a:r>
            <a:r>
              <a:rPr lang="el-GR" sz="2800" dirty="0" smtClean="0"/>
              <a:t>Τι ακριβώς είναι το </a:t>
            </a:r>
            <a:r>
              <a:rPr lang="en-US" sz="2800" dirty="0" smtClean="0"/>
              <a:t>Health &amp; Care Office</a:t>
            </a:r>
          </a:p>
          <a:p>
            <a:r>
              <a:rPr lang="el-GR" sz="2800" dirty="0"/>
              <a:t>3</a:t>
            </a:r>
            <a:r>
              <a:rPr lang="en-US" sz="2800" dirty="0" smtClean="0"/>
              <a:t> ) </a:t>
            </a:r>
            <a:r>
              <a:rPr lang="el-GR" sz="2800" dirty="0" smtClean="0"/>
              <a:t>Οι λειτουργίες του </a:t>
            </a:r>
            <a:r>
              <a:rPr lang="en-US" sz="2800" dirty="0" smtClean="0"/>
              <a:t>project</a:t>
            </a:r>
          </a:p>
          <a:p>
            <a:r>
              <a:rPr lang="el-GR" sz="2800" dirty="0"/>
              <a:t>4</a:t>
            </a:r>
            <a:r>
              <a:rPr lang="en-US" sz="2800" dirty="0" smtClean="0"/>
              <a:t> ) </a:t>
            </a:r>
            <a:r>
              <a:rPr lang="el-GR" sz="2800" dirty="0" smtClean="0"/>
              <a:t>Σύντομη παρουσίαση </a:t>
            </a:r>
            <a:r>
              <a:rPr lang="en-US" sz="2800" dirty="0" smtClean="0"/>
              <a:t>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8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1066800"/>
            <a:ext cx="7315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dirty="0" smtClean="0"/>
              <a:t>Με κάποια σύντομα </a:t>
            </a:r>
            <a:r>
              <a:rPr lang="en-US" sz="3600" dirty="0" smtClean="0"/>
              <a:t>meetings </a:t>
            </a:r>
            <a:r>
              <a:rPr lang="el-GR" sz="3600" dirty="0" smtClean="0"/>
              <a:t>καθορίσαμε </a:t>
            </a:r>
            <a:r>
              <a:rPr lang="en-US" sz="3600" dirty="0" smtClean="0"/>
              <a:t>:</a:t>
            </a:r>
          </a:p>
          <a:p>
            <a:endParaRPr lang="el-GR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l-GR" dirty="0" smtClean="0"/>
              <a:t>Τους ρόλους που θα έχει ο καθένας μας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l-GR" dirty="0" smtClean="0"/>
              <a:t>Την δομή της βάσης (πίνακες , πεδία , σχέσεις) και το είδος της (</a:t>
            </a:r>
            <a:r>
              <a:rPr lang="en-US" dirty="0" smtClean="0"/>
              <a:t>access)</a:t>
            </a:r>
            <a:endParaRPr lang="el-GR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l-GR" dirty="0" smtClean="0"/>
              <a:t>Τις απαιτήσεις που θα έχει το </a:t>
            </a:r>
            <a:r>
              <a:rPr lang="en-US" dirty="0" smtClean="0"/>
              <a:t>project </a:t>
            </a:r>
            <a:r>
              <a:rPr lang="el-GR" dirty="0" smtClean="0"/>
              <a:t>μας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l-GR" dirty="0" smtClean="0"/>
              <a:t>Το όνομα του </a:t>
            </a:r>
            <a:r>
              <a:rPr lang="en-US" dirty="0" smtClean="0"/>
              <a:t>project</a:t>
            </a:r>
            <a:endParaRPr lang="el-GR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l-GR" dirty="0" smtClean="0"/>
              <a:t>Τα εργαλεία που θα χρησιμοποιήσουμε (</a:t>
            </a:r>
            <a:r>
              <a:rPr lang="en-US" dirty="0" smtClean="0"/>
              <a:t>Microsoft Visual Studio 2017, 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320207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066800"/>
            <a:ext cx="7620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 smtClean="0"/>
              <a:t>Το </a:t>
            </a:r>
            <a:r>
              <a:rPr lang="en-US" sz="3200" dirty="0" smtClean="0"/>
              <a:t>Health &amp; Care Office </a:t>
            </a:r>
            <a:r>
              <a:rPr lang="el-GR" sz="3200" dirty="0" smtClean="0"/>
              <a:t>είναι ένα εργαλείο διαχείρησης ιδιωτικών κυρίως ιατρείων . Οι δυνατότητες του αρκετές . Ο σχεδιασμός του όμορφος και απλός , εύκολος στην χρήση χωρίς υπερβολές.Ο σκοπός του είναι να εξυπηρετήσει τον χρήστη όσο καλύτερα γίνεται ,  και να κάνει ευχάριστη την χρηση του.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75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85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600" dirty="0" smtClean="0"/>
              <a:t>Το </a:t>
            </a:r>
            <a:r>
              <a:rPr lang="en-US" sz="3600" dirty="0" smtClean="0"/>
              <a:t>Login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0"/>
            <a:ext cx="6754168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9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76200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 smtClean="0"/>
              <a:t>Δυνατότητα εισαγωγής προσωπικού </a:t>
            </a:r>
            <a:r>
              <a:rPr lang="en-US" sz="2800" dirty="0" smtClean="0"/>
              <a:t>Register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432" y="1600200"/>
            <a:ext cx="598236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5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6096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600" dirty="0" smtClean="0"/>
              <a:t>Το κυρίως πρόγραμμα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1" y="1524000"/>
            <a:ext cx="8077200" cy="488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6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855" y="7620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dirty="0" smtClean="0"/>
              <a:t>Η καρτέλα </a:t>
            </a:r>
            <a:r>
              <a:rPr lang="en-US" sz="3200" dirty="0" smtClean="0"/>
              <a:t>Patient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5" y="1447800"/>
            <a:ext cx="7730836" cy="455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5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95400" y="20574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5400" dirty="0" smtClean="0"/>
              <a:t>Ερωτήσεις ;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2898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210</TotalTime>
  <Words>165</Words>
  <Application>Microsoft Office PowerPoint</Application>
  <PresentationFormat>On-screen Show (4:3)</PresentationFormat>
  <Paragraphs>25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Composite</vt:lpstr>
      <vt:lpstr>Eφαρμογή διαχείρησης ιατρείου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Eφαρμογή διαχείρησης ιατρείου</dc:title>
  <dc:creator>user</dc:creator>
  <cp:lastModifiedBy>user</cp:lastModifiedBy>
  <cp:revision>16</cp:revision>
  <dcterms:created xsi:type="dcterms:W3CDTF">2018-01-06T13:36:53Z</dcterms:created>
  <dcterms:modified xsi:type="dcterms:W3CDTF">2018-01-06T17:13:31Z</dcterms:modified>
</cp:coreProperties>
</file>