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59" r:id="rId4"/>
    <p:sldId id="260" r:id="rId5"/>
    <p:sldId id="266" r:id="rId6"/>
    <p:sldId id="261" r:id="rId7"/>
    <p:sldId id="262" r:id="rId8"/>
    <p:sldId id="264" r:id="rId9"/>
    <p:sldId id="263" r:id="rId10"/>
    <p:sldId id="265" r:id="rId11"/>
    <p:sldId id="258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3DBA03-AB18-49F8-A750-0B21F9B4BA9E}" type="datetimeFigureOut">
              <a:rPr lang="en-US" smtClean="0"/>
              <a:t>07-Jan-18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606CDF-A222-4431-8D99-1459190DF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2710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606CDF-A222-4431-8D99-1459190DF36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5612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phere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0374" y="0"/>
            <a:ext cx="2293626" cy="68580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8400" y="3581400"/>
            <a:ext cx="3962400" cy="2133600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2438400" y="1447800"/>
            <a:ext cx="3962400" cy="2133600"/>
          </a:xfrm>
        </p:spPr>
        <p:txBody>
          <a:bodyPr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>
          <a:xfrm>
            <a:off x="3582988" y="6426201"/>
            <a:ext cx="2819399" cy="126999"/>
          </a:xfrm>
        </p:spPr>
        <p:txBody>
          <a:bodyPr/>
          <a:lstStyle/>
          <a:p>
            <a:fld id="{C1524C58-BC04-4EDD-8539-8BC9FCFAEB20}" type="datetimeFigureOut">
              <a:rPr lang="en-US" smtClean="0"/>
              <a:t>07-Jan-18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>
          <a:xfrm>
            <a:off x="6414976" y="6400800"/>
            <a:ext cx="457200" cy="152400"/>
          </a:xfrm>
        </p:spPr>
        <p:txBody>
          <a:bodyPr/>
          <a:lstStyle>
            <a:lvl1pPr algn="r">
              <a:defRPr/>
            </a:lvl1pPr>
          </a:lstStyle>
          <a:p>
            <a:fld id="{51C000C0-51CB-408D-8CC4-6F9322C269F9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>
          <a:xfrm>
            <a:off x="3581400" y="6296248"/>
            <a:ext cx="2820987" cy="1524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24C58-BC04-4EDD-8539-8BC9FCFAEB20}" type="datetimeFigureOut">
              <a:rPr lang="en-US" smtClean="0"/>
              <a:t>07-Jan-18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1C000C0-51CB-408D-8CC4-6F9322C269F9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24C58-BC04-4EDD-8539-8BC9FCFAEB20}" type="datetimeFigureOut">
              <a:rPr lang="en-US" smtClean="0"/>
              <a:t>07-Jan-18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1C000C0-51CB-408D-8CC4-6F9322C269F9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3657600" cy="5714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24C58-BC04-4EDD-8539-8BC9FCFAEB20}" type="datetimeFigureOut">
              <a:rPr lang="en-US" smtClean="0"/>
              <a:t>07-Jan-18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1C000C0-51CB-408D-8CC4-6F9322C269F9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phere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8000" y="0"/>
            <a:ext cx="2293626" cy="6858000"/>
          </a:xfrm>
          <a:prstGeom prst="rect">
            <a:avLst/>
          </a:prstGeom>
        </p:spPr>
      </p:pic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839788" y="6426201"/>
            <a:ext cx="2819399" cy="126999"/>
          </a:xfrm>
        </p:spPr>
        <p:txBody>
          <a:bodyPr/>
          <a:lstStyle/>
          <a:p>
            <a:fld id="{C1524C58-BC04-4EDD-8539-8BC9FCFAEB20}" type="datetimeFigureOut">
              <a:rPr lang="en-US" smtClean="0"/>
              <a:t>07-Jan-18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4116388" y="6400800"/>
            <a:ext cx="533400" cy="152400"/>
          </a:xfrm>
        </p:spPr>
        <p:txBody>
          <a:bodyPr/>
          <a:lstStyle/>
          <a:p>
            <a:fld id="{51C000C0-51CB-408D-8CC4-6F9322C269F9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838200" y="6296248"/>
            <a:ext cx="2820987" cy="15240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457200" y="1828800"/>
            <a:ext cx="3200400" cy="1752600"/>
          </a:xfrm>
        </p:spPr>
        <p:txBody>
          <a:bodyPr anchor="b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57200" y="3578224"/>
            <a:ext cx="3200645" cy="1459767"/>
          </a:xfrm>
        </p:spPr>
        <p:txBody>
          <a:bodyPr anchor="t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lang="en-US" sz="14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3429000"/>
            <a:ext cx="3124200" cy="2667000"/>
          </a:xfrm>
        </p:spPr>
        <p:txBody>
          <a:bodyPr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457200"/>
            <a:ext cx="3124200" cy="2667000"/>
          </a:xfrm>
        </p:spPr>
        <p:txBody>
          <a:bodyPr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49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24C58-BC04-4EDD-8539-8BC9FCFAEB20}" type="datetimeFigureOut">
              <a:rPr lang="en-US" smtClean="0"/>
              <a:t>07-Jan-18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1C000C0-51CB-408D-8CC4-6F9322C269F9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75238"/>
            <a:ext cx="3581400" cy="411162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675288"/>
            <a:ext cx="3581400" cy="2525112"/>
          </a:xfrm>
        </p:spPr>
        <p:txBody>
          <a:bodyPr anchor="t"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 baseline="0"/>
            </a:lvl4pPr>
            <a:lvl5pPr>
              <a:buFont typeface="Wingdings" pitchFamily="2" charset="2"/>
              <a:buChar char="§"/>
              <a:defRPr sz="1400"/>
            </a:lvl5pPr>
            <a:lvl6pPr>
              <a:buFont typeface="Wingdings" pitchFamily="2" charset="2"/>
              <a:buChar char="§"/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199" y="3429000"/>
            <a:ext cx="3581400" cy="411162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199" y="3840162"/>
            <a:ext cx="3581400" cy="2515198"/>
          </a:xfrm>
        </p:spPr>
        <p:txBody>
          <a:bodyPr anchor="t"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49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24C58-BC04-4EDD-8539-8BC9FCFAEB20}" type="datetimeFigureOut">
              <a:rPr lang="en-US" smtClean="0"/>
              <a:t>07-Jan-18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1C000C0-51CB-408D-8CC4-6F9322C269F9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457200"/>
            <a:ext cx="3962400" cy="571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24C58-BC04-4EDD-8539-8BC9FCFAEB20}" type="datetimeFigureOut">
              <a:rPr lang="en-US" smtClean="0"/>
              <a:t>07-Jan-18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1C000C0-51CB-408D-8CC4-6F9322C269F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24C58-BC04-4EDD-8539-8BC9FCFAEB20}" type="datetimeFigureOut">
              <a:rPr lang="en-US" smtClean="0"/>
              <a:t>07-Jan-18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1C000C0-51CB-408D-8CC4-6F9322C269F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1600" y="1676400"/>
            <a:ext cx="2514600" cy="1874837"/>
          </a:xfrm>
        </p:spPr>
        <p:txBody>
          <a:bodyPr anchor="b">
            <a:normAutofit/>
          </a:bodyPr>
          <a:lstStyle>
            <a:lvl1pPr algn="r">
              <a:defRPr sz="2000" b="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76400"/>
            <a:ext cx="4700016" cy="3505200"/>
          </a:xfrm>
        </p:spPr>
        <p:txBody>
          <a:bodyPr>
            <a:normAutofit/>
          </a:bodyPr>
          <a:lstStyle>
            <a:lvl1pPr marL="228600" indent="-182880"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86400" y="3552372"/>
            <a:ext cx="2209800" cy="1629228"/>
          </a:xfrm>
        </p:spPr>
        <p:txBody>
          <a:bodyPr anchor="t">
            <a:normAutofit/>
          </a:bodyPr>
          <a:lstStyle>
            <a:lvl1pPr marL="0" indent="0" algn="r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24C58-BC04-4EDD-8539-8BC9FCFAEB20}" type="datetimeFigureOut">
              <a:rPr lang="en-US" smtClean="0"/>
              <a:t>07-Jan-18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1C000C0-51CB-408D-8CC4-6F9322C269F9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676400"/>
            <a:ext cx="4696967" cy="35052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181600" y="1676400"/>
            <a:ext cx="2514600" cy="1875972"/>
          </a:xfrm>
        </p:spPr>
        <p:txBody>
          <a:bodyPr anchor="b">
            <a:normAutofit/>
          </a:bodyPr>
          <a:lstStyle>
            <a:lvl1pPr algn="r">
              <a:defRPr sz="2000" b="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"/>
          </p:nvPr>
        </p:nvSpPr>
        <p:spPr>
          <a:xfrm>
            <a:off x="5486400" y="3552372"/>
            <a:ext cx="2209800" cy="1629228"/>
          </a:xfrm>
        </p:spPr>
        <p:txBody>
          <a:bodyPr anchor="t">
            <a:normAutofit/>
          </a:bodyPr>
          <a:lstStyle>
            <a:lvl1pPr marL="0" indent="0" algn="r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24C58-BC04-4EDD-8539-8BC9FCFAEB20}" type="datetimeFigureOut">
              <a:rPr lang="en-US" smtClean="0"/>
              <a:t>07-Jan-18</a:t>
            </a:fld>
            <a:endParaRPr lang="en-US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1C000C0-51CB-408D-8CC4-6F9322C269F9}" type="slidenum">
              <a:rPr lang="en-US" smtClean="0"/>
              <a:t>‹#›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phere2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8823693" y="0"/>
            <a:ext cx="320307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57200"/>
            <a:ext cx="3657600" cy="5714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7772400" y="6400800"/>
            <a:ext cx="533400" cy="15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1C000C0-51CB-408D-8CC4-6F9322C269F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2"/>
          </p:nvPr>
        </p:nvSpPr>
        <p:spPr>
          <a:xfrm>
            <a:off x="4876801" y="6426201"/>
            <a:ext cx="2819399" cy="12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524C58-BC04-4EDD-8539-8BC9FCFAEB20}" type="datetimeFigureOut">
              <a:rPr lang="en-US" smtClean="0"/>
              <a:t>07-Jan-18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4875213" y="6296248"/>
            <a:ext cx="2820987" cy="1524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r" defTabSz="914400" rtl="0" eaLnBrk="1" latinLnBrk="0" hangingPunct="1">
        <a:spcBef>
          <a:spcPct val="0"/>
        </a:spcBef>
        <a:buNone/>
        <a:defRPr sz="2800" kern="1200">
          <a:gradFill>
            <a:gsLst>
              <a:gs pos="0">
                <a:schemeClr val="tx1">
                  <a:lumMod val="50000"/>
                </a:schemeClr>
              </a:gs>
              <a:gs pos="61000">
                <a:schemeClr val="tx1"/>
              </a:gs>
            </a:gsLst>
            <a:lin ang="5400000" scaled="0"/>
          </a:gradFill>
          <a:effectLst/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59436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77724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96012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14300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32588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50876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69164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papposthanos1995@hotmail.com" TargetMode="External"/><Relationship Id="rId2" Type="http://schemas.openxmlformats.org/officeDocument/2006/relationships/hyperlink" Target="mailto:konstantinos.georgiadis@windowslive.com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hyperlink" Target="mailto:it133983@teithe.gr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429000"/>
            <a:ext cx="6019800" cy="3048000"/>
          </a:xfrm>
        </p:spPr>
        <p:txBody>
          <a:bodyPr>
            <a:normAutofit/>
          </a:bodyPr>
          <a:lstStyle/>
          <a:p>
            <a:r>
              <a:rPr lang="el-GR" sz="2400" dirty="0" smtClean="0"/>
              <a:t>Κωνσταντίνος Γεωργιάδης </a:t>
            </a:r>
            <a:r>
              <a:rPr lang="en-US" sz="2400" dirty="0" smtClean="0"/>
              <a:t>  </a:t>
            </a:r>
            <a:r>
              <a:rPr lang="en-US" sz="2400" dirty="0" smtClean="0">
                <a:hlinkClick r:id="rId2"/>
              </a:rPr>
              <a:t>konstantinos.georgiadis@windowslive.com</a:t>
            </a:r>
            <a:endParaRPr lang="el-GR" sz="2400" dirty="0" smtClean="0"/>
          </a:p>
          <a:p>
            <a:r>
              <a:rPr lang="el-GR" sz="2400" dirty="0" smtClean="0"/>
              <a:t>Θανάσης Πάππος</a:t>
            </a:r>
          </a:p>
          <a:p>
            <a:r>
              <a:rPr lang="en-US" sz="2400" dirty="0" smtClean="0">
                <a:hlinkClick r:id="rId3"/>
              </a:rPr>
              <a:t>papposthanos1995@hotmail.com</a:t>
            </a:r>
            <a:endParaRPr lang="en-US" sz="2400" dirty="0" smtClean="0"/>
          </a:p>
          <a:p>
            <a:r>
              <a:rPr lang="el-GR" sz="2400" dirty="0" smtClean="0"/>
              <a:t>Γκοριαν Μακρίεβσκι</a:t>
            </a:r>
          </a:p>
          <a:p>
            <a:r>
              <a:rPr lang="en-US" sz="2400" dirty="0" smtClean="0">
                <a:hlinkClick r:id="rId4"/>
              </a:rPr>
              <a:t>it133983@teithe.gr</a:t>
            </a:r>
            <a:endParaRPr lang="el-GR" sz="2400" dirty="0" smtClean="0"/>
          </a:p>
          <a:p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590800"/>
            <a:ext cx="5334000" cy="695635"/>
          </a:xfrm>
        </p:spPr>
        <p:txBody>
          <a:bodyPr>
            <a:normAutofit/>
          </a:bodyPr>
          <a:lstStyle/>
          <a:p>
            <a:r>
              <a:rPr lang="en-US" dirty="0" smtClean="0"/>
              <a:t>E</a:t>
            </a:r>
            <a:r>
              <a:rPr lang="el-GR" dirty="0" smtClean="0"/>
              <a:t>φαρμογή διαχείρησης ιατρείου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304800"/>
            <a:ext cx="2971800" cy="2300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192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95400" y="2057400"/>
            <a:ext cx="6553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5400" dirty="0" smtClean="0"/>
              <a:t>Ερωτήσεις ;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528981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  <p:extLst>
      <p:ext uri="{BB962C8B-B14F-4D97-AF65-F5344CB8AC3E}">
        <p14:creationId xmlns:p14="http://schemas.microsoft.com/office/powerpoint/2010/main" val="3052937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70364" y="762000"/>
            <a:ext cx="5486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5400" dirty="0" smtClean="0"/>
              <a:t>Περιεχόμενα</a:t>
            </a:r>
            <a:endParaRPr lang="en-US" sz="5400" dirty="0"/>
          </a:p>
        </p:txBody>
      </p:sp>
      <p:sp>
        <p:nvSpPr>
          <p:cNvPr id="6" name="TextBox 5"/>
          <p:cNvSpPr txBox="1"/>
          <p:nvPr/>
        </p:nvSpPr>
        <p:spPr>
          <a:xfrm>
            <a:off x="914400" y="1905000"/>
            <a:ext cx="762000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800" dirty="0" smtClean="0"/>
              <a:t>1 </a:t>
            </a:r>
            <a:r>
              <a:rPr lang="en-US" sz="2800" dirty="0" smtClean="0"/>
              <a:t>) </a:t>
            </a:r>
            <a:r>
              <a:rPr lang="el-GR" sz="2800" dirty="0" smtClean="0"/>
              <a:t>Ο τρόπος που δουλέψαμε για το </a:t>
            </a:r>
            <a:r>
              <a:rPr lang="en-US" sz="2800" dirty="0" smtClean="0"/>
              <a:t>project</a:t>
            </a:r>
          </a:p>
          <a:p>
            <a:r>
              <a:rPr lang="en-US" sz="2800" dirty="0" smtClean="0"/>
              <a:t>2 ) </a:t>
            </a:r>
            <a:r>
              <a:rPr lang="el-GR" sz="2800" dirty="0" smtClean="0"/>
              <a:t>Τι ακριβώς είναι το </a:t>
            </a:r>
            <a:r>
              <a:rPr lang="en-US" sz="2800" dirty="0" smtClean="0"/>
              <a:t>Health &amp; Care Office</a:t>
            </a:r>
          </a:p>
          <a:p>
            <a:r>
              <a:rPr lang="el-GR" sz="2800" dirty="0"/>
              <a:t>3</a:t>
            </a:r>
            <a:r>
              <a:rPr lang="en-US" sz="2800" dirty="0" smtClean="0"/>
              <a:t> ) </a:t>
            </a:r>
            <a:r>
              <a:rPr lang="el-GR" sz="2800" dirty="0" smtClean="0"/>
              <a:t>Οι λειτουργίες του </a:t>
            </a:r>
            <a:r>
              <a:rPr lang="en-US" sz="2800" dirty="0" smtClean="0"/>
              <a:t>project</a:t>
            </a:r>
          </a:p>
          <a:p>
            <a:r>
              <a:rPr lang="el-GR" sz="2800" dirty="0"/>
              <a:t>4</a:t>
            </a:r>
            <a:r>
              <a:rPr lang="en-US" sz="2800" dirty="0" smtClean="0"/>
              <a:t> ) </a:t>
            </a:r>
            <a:r>
              <a:rPr lang="el-GR" sz="2800" dirty="0" smtClean="0"/>
              <a:t>Σύντομη παρουσίαση </a:t>
            </a:r>
            <a:r>
              <a:rPr lang="en-US" sz="2800" dirty="0" smtClean="0"/>
              <a:t>UI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483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43000" y="1066800"/>
            <a:ext cx="73152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3600" dirty="0" smtClean="0"/>
              <a:t>Με κάποια σύντομα </a:t>
            </a:r>
            <a:r>
              <a:rPr lang="en-US" sz="3600" dirty="0" smtClean="0"/>
              <a:t>meetings </a:t>
            </a:r>
            <a:r>
              <a:rPr lang="el-GR" sz="3600" dirty="0" smtClean="0"/>
              <a:t>καθορίσαμε </a:t>
            </a:r>
            <a:r>
              <a:rPr lang="en-US" sz="3600" dirty="0" smtClean="0"/>
              <a:t>:</a:t>
            </a:r>
          </a:p>
          <a:p>
            <a:endParaRPr lang="el-GR" dirty="0" smtClean="0"/>
          </a:p>
          <a:p>
            <a:pPr marL="285750" indent="-285750">
              <a:buFont typeface="Wingdings" pitchFamily="2" charset="2"/>
              <a:buChar char="§"/>
            </a:pPr>
            <a:r>
              <a:rPr lang="el-GR" dirty="0" smtClean="0"/>
              <a:t>Τους ρόλους που θα έχει ο καθένας μας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l-GR" dirty="0" smtClean="0"/>
              <a:t>Την δομή της βάσης (πίνακες , πεδία , σχέσεις) και το είδος της (</a:t>
            </a:r>
            <a:r>
              <a:rPr lang="en-US" dirty="0" smtClean="0"/>
              <a:t>access)</a:t>
            </a:r>
            <a:endParaRPr lang="el-GR" dirty="0" smtClean="0"/>
          </a:p>
          <a:p>
            <a:pPr marL="285750" indent="-285750">
              <a:buFont typeface="Wingdings" pitchFamily="2" charset="2"/>
              <a:buChar char="§"/>
            </a:pPr>
            <a:r>
              <a:rPr lang="el-GR" dirty="0" smtClean="0"/>
              <a:t>Τις απαιτήσεις που θα έχει το </a:t>
            </a:r>
            <a:r>
              <a:rPr lang="en-US" dirty="0" smtClean="0"/>
              <a:t>project </a:t>
            </a:r>
            <a:r>
              <a:rPr lang="el-GR" dirty="0" smtClean="0"/>
              <a:t>μας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l-GR" dirty="0" smtClean="0"/>
              <a:t>Το όνομα του </a:t>
            </a:r>
            <a:r>
              <a:rPr lang="en-US" dirty="0" smtClean="0"/>
              <a:t>project</a:t>
            </a:r>
            <a:endParaRPr lang="el-GR" dirty="0" smtClean="0"/>
          </a:p>
          <a:p>
            <a:pPr marL="285750" indent="-285750">
              <a:buFont typeface="Wingdings" pitchFamily="2" charset="2"/>
              <a:buChar char="§"/>
            </a:pPr>
            <a:r>
              <a:rPr lang="el-GR" dirty="0" smtClean="0"/>
              <a:t>Τα εργαλεία που θα χρησιμοποιήσουμε (</a:t>
            </a:r>
            <a:r>
              <a:rPr lang="en-US" dirty="0" smtClean="0"/>
              <a:t>Microsoft Visual Studio 2017, </a:t>
            </a:r>
            <a:r>
              <a:rPr lang="en-US" dirty="0" err="1" smtClean="0"/>
              <a:t>Github</a:t>
            </a:r>
            <a:r>
              <a:rPr lang="en-US" dirty="0" smtClean="0"/>
              <a:t>)</a:t>
            </a:r>
            <a:endParaRPr lang="el-GR" dirty="0" smtClean="0"/>
          </a:p>
        </p:txBody>
      </p:sp>
    </p:spTree>
    <p:extLst>
      <p:ext uri="{BB962C8B-B14F-4D97-AF65-F5344CB8AC3E}">
        <p14:creationId xmlns:p14="http://schemas.microsoft.com/office/powerpoint/2010/main" val="3202072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14400" y="1066800"/>
            <a:ext cx="76200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3200" dirty="0" smtClean="0"/>
              <a:t>Το </a:t>
            </a:r>
            <a:r>
              <a:rPr lang="en-US" sz="3200" dirty="0" smtClean="0"/>
              <a:t>Health &amp; Care Office </a:t>
            </a:r>
            <a:r>
              <a:rPr lang="el-GR" sz="3200" dirty="0" smtClean="0"/>
              <a:t>είναι ένα εργαλείο διαχείρησης ιδιωτικών κυρίως ιατρείων . Οι δυνατότητες του </a:t>
            </a:r>
            <a:r>
              <a:rPr lang="el-GR" sz="3200" dirty="0" smtClean="0"/>
              <a:t>συγκεκριμένες</a:t>
            </a:r>
            <a:r>
              <a:rPr lang="el-GR" sz="3200" dirty="0" smtClean="0"/>
              <a:t> </a:t>
            </a:r>
            <a:r>
              <a:rPr lang="el-GR" sz="3200" dirty="0" smtClean="0"/>
              <a:t>. Ο σχεδιασμός του όμορφος και απλός , εύκολος στην χρήση χωρίς υπερβολές.Ο σκοπός του είναι να εξυπηρετήσει τον χρήστη όσο καλύτερα γίνεται ,  και να κάνει ευχάριστη την χρηση του.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91756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4736" y="914400"/>
            <a:ext cx="784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3600" dirty="0" smtClean="0"/>
              <a:t>Οι λειτουργείες του </a:t>
            </a:r>
            <a:r>
              <a:rPr lang="en-US" sz="3600" dirty="0" smtClean="0"/>
              <a:t>Health &amp; Care Office</a:t>
            </a:r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834736" y="2362200"/>
            <a:ext cx="769966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l-GR" dirty="0" smtClean="0"/>
              <a:t>Καταχώρηση ραντεβού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l-GR" dirty="0" smtClean="0"/>
              <a:t>Καταχώρηση πελατών στο σύστημα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l-GR" dirty="0" smtClean="0"/>
              <a:t>Δυνατότητα εξαγωγής οφειλών για συγκεκριμένο διάστημα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l-GR" dirty="0" smtClean="0"/>
              <a:t>Δυνατότητα </a:t>
            </a:r>
            <a:r>
              <a:rPr lang="en-US" dirty="0" smtClean="0"/>
              <a:t>backup </a:t>
            </a:r>
            <a:r>
              <a:rPr lang="el-GR" dirty="0" smtClean="0"/>
              <a:t>βάσης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l-GR" dirty="0" smtClean="0"/>
              <a:t>Αναζήτηση πελάτη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l-GR" dirty="0"/>
              <a:t>Δυνατότητα καταχώρησης κοστολογίου με βάση την εξέταση η την επέμβαση</a:t>
            </a: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l-GR" dirty="0"/>
              <a:t>Καταχώρηση λίστας αναλώσιμων και αποθήκευση του αποθέματος με </a:t>
            </a:r>
            <a:r>
              <a:rPr lang="el-GR"/>
              <a:t>προαιρετική </a:t>
            </a:r>
            <a:r>
              <a:rPr lang="el-GR" smtClean="0"/>
              <a:t>ρύθμιση</a:t>
            </a:r>
            <a:r>
              <a:rPr lang="el-GR" dirty="0"/>
              <a:t> </a:t>
            </a:r>
            <a:r>
              <a:rPr lang="el-GR" smtClean="0"/>
              <a:t>που </a:t>
            </a:r>
            <a:r>
              <a:rPr lang="el-GR" dirty="0"/>
              <a:t>ενημερώνει τον χρήστη ότι το απόθεμα τελειώνει και πρέπει να το ανανεώσει</a:t>
            </a:r>
            <a:endParaRPr lang="el-GR" dirty="0" smtClean="0"/>
          </a:p>
        </p:txBody>
      </p:sp>
    </p:spTree>
    <p:extLst>
      <p:ext uri="{BB962C8B-B14F-4D97-AF65-F5344CB8AC3E}">
        <p14:creationId xmlns:p14="http://schemas.microsoft.com/office/powerpoint/2010/main" val="3733597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685800"/>
            <a:ext cx="807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3600" dirty="0" smtClean="0"/>
              <a:t>Το </a:t>
            </a:r>
            <a:r>
              <a:rPr lang="en-US" sz="3600" dirty="0" smtClean="0"/>
              <a:t>Login</a:t>
            </a:r>
            <a:endParaRPr lang="en-US" sz="3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524000"/>
            <a:ext cx="6754168" cy="4848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599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43000" y="762000"/>
            <a:ext cx="7315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2800" dirty="0" smtClean="0"/>
              <a:t>Δυνατότητα εισαγωγής προσωπικού </a:t>
            </a:r>
            <a:r>
              <a:rPr lang="en-US" sz="2800" dirty="0" smtClean="0"/>
              <a:t>Register</a:t>
            </a:r>
            <a:endParaRPr lang="en-U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1432" y="1600200"/>
            <a:ext cx="5982368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954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43000" y="609600"/>
            <a:ext cx="7391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3600" dirty="0" smtClean="0"/>
              <a:t>Το κυρίως πρόγραμμα</a:t>
            </a:r>
            <a:endParaRPr lang="en-US" sz="3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891" y="1524000"/>
            <a:ext cx="8077200" cy="4885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660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75855" y="762000"/>
            <a:ext cx="7772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3200" dirty="0" smtClean="0"/>
              <a:t>Η καρτέλα </a:t>
            </a:r>
            <a:r>
              <a:rPr lang="en-US" sz="3200" dirty="0" smtClean="0"/>
              <a:t>Patient</a:t>
            </a:r>
            <a:endParaRPr lang="en-US" sz="3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855" y="1447800"/>
            <a:ext cx="7730836" cy="4556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055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mposite">
  <a:themeElements>
    <a:clrScheme name="Composite">
      <a:dk1>
        <a:sysClr val="windowText" lastClr="000000"/>
      </a:dk1>
      <a:lt1>
        <a:sysClr val="window" lastClr="FFFFFF"/>
      </a:lt1>
      <a:dk2>
        <a:srgbClr val="5B6973"/>
      </a:dk2>
      <a:lt2>
        <a:srgbClr val="E7ECED"/>
      </a:lt2>
      <a:accent1>
        <a:srgbClr val="98C723"/>
      </a:accent1>
      <a:accent2>
        <a:srgbClr val="59B0B9"/>
      </a:accent2>
      <a:accent3>
        <a:srgbClr val="DEAE00"/>
      </a:accent3>
      <a:accent4>
        <a:srgbClr val="B77BB4"/>
      </a:accent4>
      <a:accent5>
        <a:srgbClr val="E0773C"/>
      </a:accent5>
      <a:accent6>
        <a:srgbClr val="A98D63"/>
      </a:accent6>
      <a:hlink>
        <a:srgbClr val="26CBEC"/>
      </a:hlink>
      <a:folHlink>
        <a:srgbClr val="598C8C"/>
      </a:folHlink>
    </a:clrScheme>
    <a:fontScheme name="Composit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mpos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5000"/>
                <a:satMod val="300000"/>
              </a:schemeClr>
            </a:gs>
            <a:gs pos="12000">
              <a:schemeClr val="phClr">
                <a:tint val="50000"/>
                <a:shade val="90000"/>
                <a:satMod val="250000"/>
              </a:schemeClr>
            </a:gs>
            <a:gs pos="100000">
              <a:schemeClr val="phClr">
                <a:tint val="85000"/>
                <a:shade val="7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75000"/>
                <a:shade val="95000"/>
                <a:satMod val="175000"/>
              </a:schemeClr>
            </a:gs>
            <a:gs pos="12000">
              <a:schemeClr val="phClr">
                <a:tint val="90000"/>
                <a:shade val="90000"/>
                <a:satMod val="150000"/>
              </a:schemeClr>
            </a:gs>
            <a:gs pos="100000">
              <a:schemeClr val="phClr">
                <a:tint val="100000"/>
                <a:shade val="75000"/>
                <a:satMod val="15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freezing" dir="t">
              <a:rot lat="0" lon="0" rev="6000000"/>
            </a:lightRig>
          </a:scene3d>
          <a:sp3d contourW="12700" prstMaterial="dkEdge">
            <a:bevelT w="44450" h="25400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10000"/>
                <a:lumMod val="80000"/>
              </a:schemeClr>
            </a:gs>
            <a:gs pos="79000">
              <a:schemeClr val="phClr">
                <a:tint val="100000"/>
                <a:shade val="90000"/>
                <a:satMod val="105000"/>
                <a:lumMod val="100000"/>
              </a:schemeClr>
            </a:gs>
            <a:gs pos="100000">
              <a:schemeClr val="phClr">
                <a:tint val="95000"/>
                <a:shade val="100000"/>
                <a:satMod val="110000"/>
                <a:lumMod val="11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hade val="100000"/>
                <a:satMod val="100000"/>
                <a:lumMod val="110000"/>
              </a:schemeClr>
            </a:gs>
            <a:gs pos="83000">
              <a:schemeClr val="phClr">
                <a:shade val="75000"/>
                <a:satMod val="200000"/>
              </a:schemeClr>
            </a:gs>
            <a:gs pos="100000">
              <a:schemeClr val="phClr">
                <a:shade val="90000"/>
                <a:satMod val="200000"/>
              </a:schemeClr>
            </a:gs>
          </a:gsLst>
          <a:path path="circle">
            <a:fillToRect l="75000" t="100000" b="3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Composite</Template>
  <TotalTime>216</TotalTime>
  <Words>222</Words>
  <Application>Microsoft Office PowerPoint</Application>
  <PresentationFormat>On-screen Show (4:3)</PresentationFormat>
  <Paragraphs>33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Composite</vt:lpstr>
      <vt:lpstr>Eφαρμογή διαχείρησης ιατρείου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Eφαρμογή διαχείρησης ιατρείου</dc:title>
  <dc:creator>user</dc:creator>
  <cp:lastModifiedBy>user</cp:lastModifiedBy>
  <cp:revision>18</cp:revision>
  <dcterms:created xsi:type="dcterms:W3CDTF">2018-01-06T13:36:53Z</dcterms:created>
  <dcterms:modified xsi:type="dcterms:W3CDTF">2018-01-07T09:01:50Z</dcterms:modified>
</cp:coreProperties>
</file>