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42113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7125-FE1C-4262-80BD-68D13B65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5A569-F477-4867-8958-FAE216D4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F768-08C3-463A-9AE1-985F1374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BCB52-70D4-43AE-8989-C2A812DD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3A966-1273-4FF2-9C5A-AA26943D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3C1F-E3AD-48B2-A0EC-98B29138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93F60-9CFC-4325-8847-10732019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FED5C-DF69-4786-BE47-8D3788A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0E17F-3183-4DD1-AE71-BA85801A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8397F-7B10-462F-BC1A-98F3FB8B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79B3CF-3769-48EB-98D7-2025D27A2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71F20-4F7E-42C9-BC05-69D15805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9C914-0078-4A3A-BB96-F5545168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37C96-DADE-43DC-B2B3-57FEAB69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37429-CFDD-48E6-BEEC-2F38124E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3F9EC-4D02-4B43-8F9C-D6F0F4D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BB490-BC3B-4F21-9E45-820250CE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C8CF4-FBD6-46BE-B954-5718DB71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9D519-C595-4BBA-B87C-51E60D3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5E5E5-7368-42FC-B6E1-43297C37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431A-3F8F-43A2-A845-C8CF6DE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DF079-60B1-46CE-9CF6-FDFD64EC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B6B50-02C8-47C6-BCCC-F6C8212E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0B534-8FAE-44E1-99F2-6D3B591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ED0D-7E2D-4B48-BD2A-D80F5A4D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4A1F-CF62-4EA2-92C5-80E1B5E2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D0DC1-BA2C-4651-941A-380AFB9E0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DD4CC-00C4-4C61-99BD-C9DF5C34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76E62-E3DD-473C-A5E9-1B294161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FA058-1D70-417C-8E20-47418800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CF231-C168-4199-B0EC-78FA1D47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08DD-DD00-4EEC-80AD-DFC2EB2B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AC620-C41D-462E-A9D5-5666A988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83AD6-AE50-43E4-ADAD-221CADD5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DA8EA-F0CC-4B22-846C-9A18CA401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FAFA58-55F0-42ED-ABFE-11E85736A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D3DAE-E83F-4FAB-A388-82AC40F6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BC1B36-6BB0-4347-BD07-475878F5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70AB70-5F39-4806-AB36-DC7A464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037DB-3A6D-46B9-9682-AA50E99E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1F8E94-D0C8-4746-9114-45A395E8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B6B593-1058-4500-8A30-FAD4F921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B78BD-68ED-4E4D-B20A-958E3FF4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6C236-F320-44AE-8DF4-11927ED2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C05B1-B8D5-4C94-9AAC-E6208DD2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0CC1E8-DF6F-4752-BA2A-5CCBB154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AE04-7C52-4F57-BE69-ECA0B187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23B4-9BCF-41C0-9BCB-3FBD20E1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F048B-C06D-48B0-85D1-F476545E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0F477-823A-4DED-8DDD-9DE9C146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F1FAA-5D97-43EE-864A-74F27B67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F5BB3-EC19-435E-8FCA-90A90F0E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A70A-CF4E-4C40-A46C-E852D925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213A6-41EF-4182-8C71-DE6508DDF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E5B4F-2FA7-4E56-9674-9F6FF392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9BDBD-13C8-425C-8EFE-DA31E3C9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8DE76-E0D7-4A33-BBC2-F73790C8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8B466-6374-4250-BB33-C911D4C4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9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B55D37-FAF2-4A15-B710-C4CF2880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3AAB6-4FD9-4D74-8634-CEE9CF77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B5B8A-EBEF-44FE-99C8-871F5E27F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D34C-5248-4FC7-A82E-6F87E9A084C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6764-02D9-419D-9224-6FA62615D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43A5B-1DF3-41FE-8DDC-173A8EF4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87C3-0EAE-474C-AEC0-F0CFC3224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4A114E-42A8-4A87-BBC6-05CB69C6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0962"/>
            <a:ext cx="119253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이동섭</dc:creator>
  <cp:lastModifiedBy>이동섭</cp:lastModifiedBy>
  <cp:revision>3</cp:revision>
  <cp:lastPrinted>2023-10-11T19:34:53Z</cp:lastPrinted>
  <dcterms:created xsi:type="dcterms:W3CDTF">2023-10-10T14:37:30Z</dcterms:created>
  <dcterms:modified xsi:type="dcterms:W3CDTF">2023-10-15T06:35:44Z</dcterms:modified>
</cp:coreProperties>
</file>