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notesMasterIdLst>
    <p:notesMasterId r:id="rId64"/>
  </p:notesMasterIdLst>
  <p:sldIdLst>
    <p:sldId id="256" r:id="rId2"/>
    <p:sldId id="488" r:id="rId3"/>
    <p:sldId id="424" r:id="rId4"/>
    <p:sldId id="466" r:id="rId5"/>
    <p:sldId id="463" r:id="rId6"/>
    <p:sldId id="468" r:id="rId7"/>
    <p:sldId id="469" r:id="rId8"/>
    <p:sldId id="470" r:id="rId9"/>
    <p:sldId id="471" r:id="rId10"/>
    <p:sldId id="472" r:id="rId11"/>
    <p:sldId id="473" r:id="rId12"/>
    <p:sldId id="474" r:id="rId13"/>
    <p:sldId id="467"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64" r:id="rId28"/>
    <p:sldId id="465"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439"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59" r:id="rId62"/>
    <p:sldId id="42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AAE1"/>
    <a:srgbClr val="FFFFFF"/>
    <a:srgbClr val="C9C9C9"/>
    <a:srgbClr val="B97A57"/>
    <a:srgbClr val="000000"/>
    <a:srgbClr val="FF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88390" autoAdjust="0"/>
  </p:normalViewPr>
  <p:slideViewPr>
    <p:cSldViewPr snapToGrid="0">
      <p:cViewPr varScale="1">
        <p:scale>
          <a:sx n="81" d="100"/>
          <a:sy n="81"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E54B629C-6961-4F92-9745-6867E5035289}"/>
    <pc:docChg chg="undo custSel addSld delSld modSld sldOrd">
      <pc:chgData name="Pratyus Pratye" userId="f0c8c8047c8e3c59" providerId="LiveId" clId="{E54B629C-6961-4F92-9745-6867E5035289}" dt="2021-05-27T18:38:48.840" v="659"/>
      <pc:docMkLst>
        <pc:docMk/>
      </pc:docMkLst>
      <pc:sldChg chg="addSp modSp mod">
        <pc:chgData name="Pratyus Pratye" userId="f0c8c8047c8e3c59" providerId="LiveId" clId="{E54B629C-6961-4F92-9745-6867E5035289}" dt="2021-05-27T18:26:25.975" v="653" actId="207"/>
        <pc:sldMkLst>
          <pc:docMk/>
          <pc:sldMk cId="2084322368" sldId="256"/>
        </pc:sldMkLst>
        <pc:spChg chg="mod">
          <ac:chgData name="Pratyus Pratye" userId="f0c8c8047c8e3c59" providerId="LiveId" clId="{E54B629C-6961-4F92-9745-6867E5035289}" dt="2021-05-27T18:26:17.324" v="652" actId="207"/>
          <ac:spMkLst>
            <pc:docMk/>
            <pc:sldMk cId="2084322368" sldId="256"/>
            <ac:spMk id="2" creationId="{00000000-0000-0000-0000-000000000000}"/>
          </ac:spMkLst>
        </pc:spChg>
        <pc:spChg chg="add mod">
          <ac:chgData name="Pratyus Pratye" userId="f0c8c8047c8e3c59" providerId="LiveId" clId="{E54B629C-6961-4F92-9745-6867E5035289}" dt="2021-05-27T18:26:25.975" v="653" actId="207"/>
          <ac:spMkLst>
            <pc:docMk/>
            <pc:sldMk cId="2084322368" sldId="256"/>
            <ac:spMk id="3" creationId="{7FFB6B4E-39CD-4FDE-9ADA-0EBA7B5EFE03}"/>
          </ac:spMkLst>
        </pc:spChg>
      </pc:sldChg>
      <pc:sldChg chg="addSp delSp modSp mod">
        <pc:chgData name="Pratyus Pratye" userId="f0c8c8047c8e3c59" providerId="LiveId" clId="{E54B629C-6961-4F92-9745-6867E5035289}" dt="2021-05-27T18:38:48.840" v="659"/>
        <pc:sldMkLst>
          <pc:docMk/>
          <pc:sldMk cId="210625040" sldId="422"/>
        </pc:sldMkLst>
        <pc:spChg chg="add mod">
          <ac:chgData name="Pratyus Pratye" userId="f0c8c8047c8e3c59" providerId="LiveId" clId="{E54B629C-6961-4F92-9745-6867E5035289}" dt="2021-05-27T15:33:36.748" v="49" actId="1076"/>
          <ac:spMkLst>
            <pc:docMk/>
            <pc:sldMk cId="210625040" sldId="422"/>
            <ac:spMk id="3" creationId="{7B2BF73B-2605-4D07-9523-AC5696330689}"/>
          </ac:spMkLst>
        </pc:spChg>
        <pc:picChg chg="del">
          <ac:chgData name="Pratyus Pratye" userId="f0c8c8047c8e3c59" providerId="LiveId" clId="{E54B629C-6961-4F92-9745-6867E5035289}" dt="2021-05-27T15:32:45.830" v="38" actId="478"/>
          <ac:picMkLst>
            <pc:docMk/>
            <pc:sldMk cId="210625040" sldId="422"/>
            <ac:picMk id="2" creationId="{FAADCFE5-01BD-4E12-9076-85A3CCB7C000}"/>
          </ac:picMkLst>
        </pc:picChg>
        <pc:picChg chg="add mod">
          <ac:chgData name="Pratyus Pratye" userId="f0c8c8047c8e3c59" providerId="LiveId" clId="{E54B629C-6961-4F92-9745-6867E5035289}" dt="2021-05-27T18:38:48.840" v="659"/>
          <ac:picMkLst>
            <pc:docMk/>
            <pc:sldMk cId="210625040" sldId="422"/>
            <ac:picMk id="5" creationId="{44493DB1-BC22-48A2-AF2A-108704681C8A}"/>
          </ac:picMkLst>
        </pc:picChg>
      </pc:sldChg>
      <pc:sldChg chg="modSp mod">
        <pc:chgData name="Pratyus Pratye" userId="f0c8c8047c8e3c59" providerId="LiveId" clId="{E54B629C-6961-4F92-9745-6867E5035289}" dt="2021-05-27T18:24:35.109" v="644"/>
        <pc:sldMkLst>
          <pc:docMk/>
          <pc:sldMk cId="1787515255" sldId="424"/>
        </pc:sldMkLst>
        <pc:spChg chg="mod">
          <ac:chgData name="Pratyus Pratye" userId="f0c8c8047c8e3c59" providerId="LiveId" clId="{E54B629C-6961-4F92-9745-6867E5035289}" dt="2021-05-27T18:24:35.109" v="644"/>
          <ac:spMkLst>
            <pc:docMk/>
            <pc:sldMk cId="1787515255" sldId="424"/>
            <ac:spMk id="2" creationId="{1F40D67D-CC1B-44D0-A8A0-5344294BEFC9}"/>
          </ac:spMkLst>
        </pc:spChg>
      </pc:sldChg>
      <pc:sldChg chg="addSp delSp modSp mod">
        <pc:chgData name="Pratyus Pratye" userId="f0c8c8047c8e3c59" providerId="LiveId" clId="{E54B629C-6961-4F92-9745-6867E5035289}" dt="2021-05-27T15:42:15.879" v="121" actId="1076"/>
        <pc:sldMkLst>
          <pc:docMk/>
          <pc:sldMk cId="3712362029" sldId="427"/>
        </pc:sldMkLst>
        <pc:spChg chg="del mod">
          <ac:chgData name="Pratyus Pratye" userId="f0c8c8047c8e3c59" providerId="LiveId" clId="{E54B629C-6961-4F92-9745-6867E5035289}" dt="2021-05-27T15:42:03.491" v="119" actId="478"/>
          <ac:spMkLst>
            <pc:docMk/>
            <pc:sldMk cId="3712362029" sldId="427"/>
            <ac:spMk id="2" creationId="{BB9779EF-3747-4E85-97A7-074DFB6AC909}"/>
          </ac:spMkLst>
        </pc:spChg>
        <pc:spChg chg="mod">
          <ac:chgData name="Pratyus Pratye" userId="f0c8c8047c8e3c59" providerId="LiveId" clId="{E54B629C-6961-4F92-9745-6867E5035289}" dt="2021-05-27T15:42:15.879" v="121" actId="1076"/>
          <ac:spMkLst>
            <pc:docMk/>
            <pc:sldMk cId="3712362029" sldId="427"/>
            <ac:spMk id="4" creationId="{DCA399A2-801E-4B05-B823-A730D8C05B8D}"/>
          </ac:spMkLst>
        </pc:spChg>
        <pc:spChg chg="add del mod">
          <ac:chgData name="Pratyus Pratye" userId="f0c8c8047c8e3c59" providerId="LiveId" clId="{E54B629C-6961-4F92-9745-6867E5035289}" dt="2021-05-27T15:42:09.336" v="120" actId="478"/>
          <ac:spMkLst>
            <pc:docMk/>
            <pc:sldMk cId="3712362029" sldId="427"/>
            <ac:spMk id="6" creationId="{95A736E7-2AD7-4077-8479-F57CE29F4448}"/>
          </ac:spMkLst>
        </pc:spChg>
        <pc:picChg chg="del">
          <ac:chgData name="Pratyus Pratye" userId="f0c8c8047c8e3c59" providerId="LiveId" clId="{E54B629C-6961-4F92-9745-6867E5035289}" dt="2021-05-27T15:30:27.684" v="0" actId="478"/>
          <ac:picMkLst>
            <pc:docMk/>
            <pc:sldMk cId="3712362029" sldId="427"/>
            <ac:picMk id="3" creationId="{BFBC5C16-A5A0-472F-BA2F-A7E1DA30B3B6}"/>
          </ac:picMkLst>
        </pc:picChg>
      </pc:sldChg>
      <pc:sldChg chg="addSp delSp modSp mod">
        <pc:chgData name="Pratyus Pratye" userId="f0c8c8047c8e3c59" providerId="LiveId" clId="{E54B629C-6961-4F92-9745-6867E5035289}" dt="2021-05-27T15:42:27.921" v="124" actId="1076"/>
        <pc:sldMkLst>
          <pc:docMk/>
          <pc:sldMk cId="690557034" sldId="428"/>
        </pc:sldMkLst>
        <pc:spChg chg="del mod">
          <ac:chgData name="Pratyus Pratye" userId="f0c8c8047c8e3c59" providerId="LiveId" clId="{E54B629C-6961-4F92-9745-6867E5035289}" dt="2021-05-27T15:42:22.348" v="122" actId="478"/>
          <ac:spMkLst>
            <pc:docMk/>
            <pc:sldMk cId="690557034" sldId="428"/>
            <ac:spMk id="2" creationId="{468B205C-00F7-41E5-AD1B-DEDFC1C9515F}"/>
          </ac:spMkLst>
        </pc:spChg>
        <pc:spChg chg="mod">
          <ac:chgData name="Pratyus Pratye" userId="f0c8c8047c8e3c59" providerId="LiveId" clId="{E54B629C-6961-4F92-9745-6867E5035289}" dt="2021-05-27T15:42:27.921" v="124" actId="1076"/>
          <ac:spMkLst>
            <pc:docMk/>
            <pc:sldMk cId="690557034" sldId="428"/>
            <ac:spMk id="3" creationId="{F359B8BE-FDF9-4D2B-9077-AD298778ECD2}"/>
          </ac:spMkLst>
        </pc:spChg>
        <pc:spChg chg="add del mod">
          <ac:chgData name="Pratyus Pratye" userId="f0c8c8047c8e3c59" providerId="LiveId" clId="{E54B629C-6961-4F92-9745-6867E5035289}" dt="2021-05-27T15:42:24.436" v="123" actId="478"/>
          <ac:spMkLst>
            <pc:docMk/>
            <pc:sldMk cId="690557034" sldId="428"/>
            <ac:spMk id="6" creationId="{3E2B913D-5CB6-4F65-97B3-BBC7CF61B88D}"/>
          </ac:spMkLst>
        </pc:spChg>
        <pc:picChg chg="del">
          <ac:chgData name="Pratyus Pratye" userId="f0c8c8047c8e3c59" providerId="LiveId" clId="{E54B629C-6961-4F92-9745-6867E5035289}" dt="2021-05-27T15:30:30.208" v="1" actId="478"/>
          <ac:picMkLst>
            <pc:docMk/>
            <pc:sldMk cId="690557034" sldId="428"/>
            <ac:picMk id="4" creationId="{B4C121D7-0D4A-480D-B6F9-873C65993468}"/>
          </ac:picMkLst>
        </pc:picChg>
      </pc:sldChg>
      <pc:sldChg chg="addSp delSp modSp mod">
        <pc:chgData name="Pratyus Pratye" userId="f0c8c8047c8e3c59" providerId="LiveId" clId="{E54B629C-6961-4F92-9745-6867E5035289}" dt="2021-05-27T15:42:37.192" v="127" actId="1076"/>
        <pc:sldMkLst>
          <pc:docMk/>
          <pc:sldMk cId="1505785194" sldId="429"/>
        </pc:sldMkLst>
        <pc:spChg chg="del mod">
          <ac:chgData name="Pratyus Pratye" userId="f0c8c8047c8e3c59" providerId="LiveId" clId="{E54B629C-6961-4F92-9745-6867E5035289}" dt="2021-05-27T15:42:33.285" v="125" actId="478"/>
          <ac:spMkLst>
            <pc:docMk/>
            <pc:sldMk cId="1505785194" sldId="429"/>
            <ac:spMk id="2" creationId="{E8730E52-3077-4C87-8371-1A4FFC441263}"/>
          </ac:spMkLst>
        </pc:spChg>
        <pc:spChg chg="mod">
          <ac:chgData name="Pratyus Pratye" userId="f0c8c8047c8e3c59" providerId="LiveId" clId="{E54B629C-6961-4F92-9745-6867E5035289}" dt="2021-05-27T15:42:37.192" v="127" actId="1076"/>
          <ac:spMkLst>
            <pc:docMk/>
            <pc:sldMk cId="1505785194" sldId="429"/>
            <ac:spMk id="3" creationId="{B242A13D-F644-444F-8D36-32231439DF19}"/>
          </ac:spMkLst>
        </pc:spChg>
        <pc:spChg chg="add del mod">
          <ac:chgData name="Pratyus Pratye" userId="f0c8c8047c8e3c59" providerId="LiveId" clId="{E54B629C-6961-4F92-9745-6867E5035289}" dt="2021-05-27T15:42:34.718" v="126" actId="478"/>
          <ac:spMkLst>
            <pc:docMk/>
            <pc:sldMk cId="1505785194" sldId="429"/>
            <ac:spMk id="6" creationId="{921F61B3-024E-45AC-B1FC-69DE15D8147D}"/>
          </ac:spMkLst>
        </pc:spChg>
        <pc:picChg chg="del">
          <ac:chgData name="Pratyus Pratye" userId="f0c8c8047c8e3c59" providerId="LiveId" clId="{E54B629C-6961-4F92-9745-6867E5035289}" dt="2021-05-27T15:30:31.449" v="2" actId="478"/>
          <ac:picMkLst>
            <pc:docMk/>
            <pc:sldMk cId="1505785194" sldId="429"/>
            <ac:picMk id="4" creationId="{34E80064-9D88-4D9B-931E-308E0C34FB75}"/>
          </ac:picMkLst>
        </pc:picChg>
      </pc:sldChg>
      <pc:sldChg chg="addSp delSp modSp mod">
        <pc:chgData name="Pratyus Pratye" userId="f0c8c8047c8e3c59" providerId="LiveId" clId="{E54B629C-6961-4F92-9745-6867E5035289}" dt="2021-05-27T15:42:49.484" v="130" actId="1076"/>
        <pc:sldMkLst>
          <pc:docMk/>
          <pc:sldMk cId="2890575732" sldId="430"/>
        </pc:sldMkLst>
        <pc:spChg chg="del mod">
          <ac:chgData name="Pratyus Pratye" userId="f0c8c8047c8e3c59" providerId="LiveId" clId="{E54B629C-6961-4F92-9745-6867E5035289}" dt="2021-05-27T15:42:42.247" v="128" actId="478"/>
          <ac:spMkLst>
            <pc:docMk/>
            <pc:sldMk cId="2890575732" sldId="430"/>
            <ac:spMk id="2" creationId="{45A8ADFF-F2EE-469A-85B2-2972F7E01272}"/>
          </ac:spMkLst>
        </pc:spChg>
        <pc:spChg chg="mod">
          <ac:chgData name="Pratyus Pratye" userId="f0c8c8047c8e3c59" providerId="LiveId" clId="{E54B629C-6961-4F92-9745-6867E5035289}" dt="2021-05-27T15:42:49.484" v="130" actId="1076"/>
          <ac:spMkLst>
            <pc:docMk/>
            <pc:sldMk cId="2890575732" sldId="430"/>
            <ac:spMk id="3" creationId="{B61DF5D1-4F8D-44DF-8663-E1F187F7BD98}"/>
          </ac:spMkLst>
        </pc:spChg>
        <pc:spChg chg="add del mod">
          <ac:chgData name="Pratyus Pratye" userId="f0c8c8047c8e3c59" providerId="LiveId" clId="{E54B629C-6961-4F92-9745-6867E5035289}" dt="2021-05-27T15:42:44.287" v="129" actId="478"/>
          <ac:spMkLst>
            <pc:docMk/>
            <pc:sldMk cId="2890575732" sldId="430"/>
            <ac:spMk id="6" creationId="{D8B40EB3-79BC-4EE3-BF79-D926634E95F8}"/>
          </ac:spMkLst>
        </pc:spChg>
        <pc:picChg chg="del">
          <ac:chgData name="Pratyus Pratye" userId="f0c8c8047c8e3c59" providerId="LiveId" clId="{E54B629C-6961-4F92-9745-6867E5035289}" dt="2021-05-27T15:30:32.710" v="3" actId="478"/>
          <ac:picMkLst>
            <pc:docMk/>
            <pc:sldMk cId="2890575732" sldId="430"/>
            <ac:picMk id="4" creationId="{5725B588-CC59-4469-95A5-EA7B89963DC5}"/>
          </ac:picMkLst>
        </pc:picChg>
      </pc:sldChg>
      <pc:sldChg chg="addSp delSp modSp mod">
        <pc:chgData name="Pratyus Pratye" userId="f0c8c8047c8e3c59" providerId="LiveId" clId="{E54B629C-6961-4F92-9745-6867E5035289}" dt="2021-05-27T15:43:19.052" v="137" actId="20577"/>
        <pc:sldMkLst>
          <pc:docMk/>
          <pc:sldMk cId="704245588" sldId="431"/>
        </pc:sldMkLst>
        <pc:spChg chg="del mod">
          <ac:chgData name="Pratyus Pratye" userId="f0c8c8047c8e3c59" providerId="LiveId" clId="{E54B629C-6961-4F92-9745-6867E5035289}" dt="2021-05-27T15:43:00.399" v="132" actId="478"/>
          <ac:spMkLst>
            <pc:docMk/>
            <pc:sldMk cId="704245588" sldId="431"/>
            <ac:spMk id="2" creationId="{AD7A04ED-6980-4B43-BA49-9EB354C08B20}"/>
          </ac:spMkLst>
        </pc:spChg>
        <pc:spChg chg="mod">
          <ac:chgData name="Pratyus Pratye" userId="f0c8c8047c8e3c59" providerId="LiveId" clId="{E54B629C-6961-4F92-9745-6867E5035289}" dt="2021-05-27T15:43:19.052" v="137" actId="20577"/>
          <ac:spMkLst>
            <pc:docMk/>
            <pc:sldMk cId="704245588" sldId="431"/>
            <ac:spMk id="3" creationId="{BFFA4566-9C81-4CD6-9D0F-7B24016E0DC2}"/>
          </ac:spMkLst>
        </pc:spChg>
        <pc:spChg chg="add del mod">
          <ac:chgData name="Pratyus Pratye" userId="f0c8c8047c8e3c59" providerId="LiveId" clId="{E54B629C-6961-4F92-9745-6867E5035289}" dt="2021-05-27T15:43:03.609" v="133" actId="478"/>
          <ac:spMkLst>
            <pc:docMk/>
            <pc:sldMk cId="704245588" sldId="431"/>
            <ac:spMk id="6" creationId="{65CB6C90-8934-46EF-B03A-D672A3309F20}"/>
          </ac:spMkLst>
        </pc:spChg>
        <pc:picChg chg="del">
          <ac:chgData name="Pratyus Pratye" userId="f0c8c8047c8e3c59" providerId="LiveId" clId="{E54B629C-6961-4F92-9745-6867E5035289}" dt="2021-05-27T15:30:33.712" v="4" actId="478"/>
          <ac:picMkLst>
            <pc:docMk/>
            <pc:sldMk cId="704245588" sldId="431"/>
            <ac:picMk id="4" creationId="{88509624-AE3D-4B04-9992-49D1AAEA2EB4}"/>
          </ac:picMkLst>
        </pc:picChg>
      </pc:sldChg>
      <pc:sldChg chg="addSp delSp modSp mod">
        <pc:chgData name="Pratyus Pratye" userId="f0c8c8047c8e3c59" providerId="LiveId" clId="{E54B629C-6961-4F92-9745-6867E5035289}" dt="2021-05-27T15:43:34.185" v="140" actId="1076"/>
        <pc:sldMkLst>
          <pc:docMk/>
          <pc:sldMk cId="73090771" sldId="432"/>
        </pc:sldMkLst>
        <pc:spChg chg="del mod">
          <ac:chgData name="Pratyus Pratye" userId="f0c8c8047c8e3c59" providerId="LiveId" clId="{E54B629C-6961-4F92-9745-6867E5035289}" dt="2021-05-27T15:43:27.313" v="138" actId="478"/>
          <ac:spMkLst>
            <pc:docMk/>
            <pc:sldMk cId="73090771" sldId="432"/>
            <ac:spMk id="2" creationId="{0FE624DC-3013-484D-9FCF-A126C4301DF8}"/>
          </ac:spMkLst>
        </pc:spChg>
        <pc:spChg chg="mod">
          <ac:chgData name="Pratyus Pratye" userId="f0c8c8047c8e3c59" providerId="LiveId" clId="{E54B629C-6961-4F92-9745-6867E5035289}" dt="2021-05-27T15:43:34.185" v="140" actId="1076"/>
          <ac:spMkLst>
            <pc:docMk/>
            <pc:sldMk cId="73090771" sldId="432"/>
            <ac:spMk id="3" creationId="{97040DCC-8D2C-41EC-9DD9-875CFC9EFB90}"/>
          </ac:spMkLst>
        </pc:spChg>
        <pc:spChg chg="add del mod">
          <ac:chgData name="Pratyus Pratye" userId="f0c8c8047c8e3c59" providerId="LiveId" clId="{E54B629C-6961-4F92-9745-6867E5035289}" dt="2021-05-27T15:43:30.043" v="139" actId="478"/>
          <ac:spMkLst>
            <pc:docMk/>
            <pc:sldMk cId="73090771" sldId="432"/>
            <ac:spMk id="6" creationId="{9BAD0D13-A926-4DD1-A462-9B78362C2644}"/>
          </ac:spMkLst>
        </pc:spChg>
        <pc:picChg chg="del">
          <ac:chgData name="Pratyus Pratye" userId="f0c8c8047c8e3c59" providerId="LiveId" clId="{E54B629C-6961-4F92-9745-6867E5035289}" dt="2021-05-27T15:30:34.699" v="5" actId="478"/>
          <ac:picMkLst>
            <pc:docMk/>
            <pc:sldMk cId="73090771" sldId="432"/>
            <ac:picMk id="4" creationId="{C6887F49-FB50-4895-96DE-6738F2622D47}"/>
          </ac:picMkLst>
        </pc:picChg>
      </pc:sldChg>
      <pc:sldChg chg="addSp delSp modSp mod">
        <pc:chgData name="Pratyus Pratye" userId="f0c8c8047c8e3c59" providerId="LiveId" clId="{E54B629C-6961-4F92-9745-6867E5035289}" dt="2021-05-27T15:43:42.870" v="143" actId="1076"/>
        <pc:sldMkLst>
          <pc:docMk/>
          <pc:sldMk cId="40319543" sldId="433"/>
        </pc:sldMkLst>
        <pc:spChg chg="del mod">
          <ac:chgData name="Pratyus Pratye" userId="f0c8c8047c8e3c59" providerId="LiveId" clId="{E54B629C-6961-4F92-9745-6867E5035289}" dt="2021-05-27T15:43:38.522" v="141" actId="478"/>
          <ac:spMkLst>
            <pc:docMk/>
            <pc:sldMk cId="40319543" sldId="433"/>
            <ac:spMk id="2" creationId="{68A59DF7-3513-4ED2-B27B-780B0E504324}"/>
          </ac:spMkLst>
        </pc:spChg>
        <pc:spChg chg="mod">
          <ac:chgData name="Pratyus Pratye" userId="f0c8c8047c8e3c59" providerId="LiveId" clId="{E54B629C-6961-4F92-9745-6867E5035289}" dt="2021-05-27T15:43:42.870" v="143" actId="1076"/>
          <ac:spMkLst>
            <pc:docMk/>
            <pc:sldMk cId="40319543" sldId="433"/>
            <ac:spMk id="3" creationId="{FC8C32F2-CDDB-4A83-9893-F571D53EC238}"/>
          </ac:spMkLst>
        </pc:spChg>
        <pc:spChg chg="add del mod">
          <ac:chgData name="Pratyus Pratye" userId="f0c8c8047c8e3c59" providerId="LiveId" clId="{E54B629C-6961-4F92-9745-6867E5035289}" dt="2021-05-27T15:43:40.081" v="142" actId="478"/>
          <ac:spMkLst>
            <pc:docMk/>
            <pc:sldMk cId="40319543" sldId="433"/>
            <ac:spMk id="6" creationId="{D4FD9B69-0FB2-4FC8-9952-DC5790429C13}"/>
          </ac:spMkLst>
        </pc:spChg>
        <pc:picChg chg="del">
          <ac:chgData name="Pratyus Pratye" userId="f0c8c8047c8e3c59" providerId="LiveId" clId="{E54B629C-6961-4F92-9745-6867E5035289}" dt="2021-05-27T15:30:35.633" v="6" actId="478"/>
          <ac:picMkLst>
            <pc:docMk/>
            <pc:sldMk cId="40319543" sldId="433"/>
            <ac:picMk id="4" creationId="{AC3B1039-4E07-4401-A92F-0761D9AF0205}"/>
          </ac:picMkLst>
        </pc:picChg>
      </pc:sldChg>
      <pc:sldChg chg="addSp delSp modSp mod">
        <pc:chgData name="Pratyus Pratye" userId="f0c8c8047c8e3c59" providerId="LiveId" clId="{E54B629C-6961-4F92-9745-6867E5035289}" dt="2021-05-27T15:43:56.881" v="147" actId="14100"/>
        <pc:sldMkLst>
          <pc:docMk/>
          <pc:sldMk cId="1474461523" sldId="434"/>
        </pc:sldMkLst>
        <pc:spChg chg="del mod">
          <ac:chgData name="Pratyus Pratye" userId="f0c8c8047c8e3c59" providerId="LiveId" clId="{E54B629C-6961-4F92-9745-6867E5035289}" dt="2021-05-27T15:43:48.195" v="144" actId="478"/>
          <ac:spMkLst>
            <pc:docMk/>
            <pc:sldMk cId="1474461523" sldId="434"/>
            <ac:spMk id="2" creationId="{B094DD20-7400-43F6-B6B9-FCF81D33A0A6}"/>
          </ac:spMkLst>
        </pc:spChg>
        <pc:spChg chg="mod">
          <ac:chgData name="Pratyus Pratye" userId="f0c8c8047c8e3c59" providerId="LiveId" clId="{E54B629C-6961-4F92-9745-6867E5035289}" dt="2021-05-27T15:43:56.881" v="147" actId="14100"/>
          <ac:spMkLst>
            <pc:docMk/>
            <pc:sldMk cId="1474461523" sldId="434"/>
            <ac:spMk id="3" creationId="{5282311B-9FED-4BB9-A100-459074E1D0F5}"/>
          </ac:spMkLst>
        </pc:spChg>
        <pc:spChg chg="add del mod">
          <ac:chgData name="Pratyus Pratye" userId="f0c8c8047c8e3c59" providerId="LiveId" clId="{E54B629C-6961-4F92-9745-6867E5035289}" dt="2021-05-27T15:43:49.497" v="145" actId="478"/>
          <ac:spMkLst>
            <pc:docMk/>
            <pc:sldMk cId="1474461523" sldId="434"/>
            <ac:spMk id="6" creationId="{C444CA88-6DF3-4BB0-9BFC-BF191CC2E6A9}"/>
          </ac:spMkLst>
        </pc:spChg>
        <pc:picChg chg="del">
          <ac:chgData name="Pratyus Pratye" userId="f0c8c8047c8e3c59" providerId="LiveId" clId="{E54B629C-6961-4F92-9745-6867E5035289}" dt="2021-05-27T15:30:36.618" v="7" actId="478"/>
          <ac:picMkLst>
            <pc:docMk/>
            <pc:sldMk cId="1474461523" sldId="434"/>
            <ac:picMk id="4" creationId="{48A9133A-0BCE-4FB6-9EC1-3B779C7A5034}"/>
          </ac:picMkLst>
        </pc:picChg>
      </pc:sldChg>
      <pc:sldChg chg="addSp delSp modSp mod">
        <pc:chgData name="Pratyus Pratye" userId="f0c8c8047c8e3c59" providerId="LiveId" clId="{E54B629C-6961-4F92-9745-6867E5035289}" dt="2021-05-27T15:44:19.967" v="157" actId="20577"/>
        <pc:sldMkLst>
          <pc:docMk/>
          <pc:sldMk cId="402197264" sldId="435"/>
        </pc:sldMkLst>
        <pc:spChg chg="del mod">
          <ac:chgData name="Pratyus Pratye" userId="f0c8c8047c8e3c59" providerId="LiveId" clId="{E54B629C-6961-4F92-9745-6867E5035289}" dt="2021-05-27T15:44:02.097" v="148" actId="478"/>
          <ac:spMkLst>
            <pc:docMk/>
            <pc:sldMk cId="402197264" sldId="435"/>
            <ac:spMk id="2" creationId="{2FA6855A-1835-4B80-883F-9DBE3EC16BAC}"/>
          </ac:spMkLst>
        </pc:spChg>
        <pc:spChg chg="mod">
          <ac:chgData name="Pratyus Pratye" userId="f0c8c8047c8e3c59" providerId="LiveId" clId="{E54B629C-6961-4F92-9745-6867E5035289}" dt="2021-05-27T15:44:19.967" v="157" actId="20577"/>
          <ac:spMkLst>
            <pc:docMk/>
            <pc:sldMk cId="402197264" sldId="435"/>
            <ac:spMk id="3" creationId="{BA0C54FC-256C-41E1-BDA8-E6992AB1FA18}"/>
          </ac:spMkLst>
        </pc:spChg>
        <pc:spChg chg="add del mod">
          <ac:chgData name="Pratyus Pratye" userId="f0c8c8047c8e3c59" providerId="LiveId" clId="{E54B629C-6961-4F92-9745-6867E5035289}" dt="2021-05-27T15:44:05.532" v="149" actId="478"/>
          <ac:spMkLst>
            <pc:docMk/>
            <pc:sldMk cId="402197264" sldId="435"/>
            <ac:spMk id="6" creationId="{9222CD06-BF59-45B5-973E-321E07AD782B}"/>
          </ac:spMkLst>
        </pc:spChg>
        <pc:picChg chg="del">
          <ac:chgData name="Pratyus Pratye" userId="f0c8c8047c8e3c59" providerId="LiveId" clId="{E54B629C-6961-4F92-9745-6867E5035289}" dt="2021-05-27T15:30:37.605" v="8" actId="478"/>
          <ac:picMkLst>
            <pc:docMk/>
            <pc:sldMk cId="402197264" sldId="435"/>
            <ac:picMk id="4" creationId="{62C61C03-C89C-4B0A-BB6F-388498C3305D}"/>
          </ac:picMkLst>
        </pc:picChg>
      </pc:sldChg>
      <pc:sldChg chg="delSp modSp mod">
        <pc:chgData name="Pratyus Pratye" userId="f0c8c8047c8e3c59" providerId="LiveId" clId="{E54B629C-6961-4F92-9745-6867E5035289}" dt="2021-05-27T16:37:02.771" v="167" actId="1076"/>
        <pc:sldMkLst>
          <pc:docMk/>
          <pc:sldMk cId="3264726549" sldId="436"/>
        </pc:sldMkLst>
        <pc:spChg chg="del mod">
          <ac:chgData name="Pratyus Pratye" userId="f0c8c8047c8e3c59" providerId="LiveId" clId="{E54B629C-6961-4F92-9745-6867E5035289}" dt="2021-05-27T16:36:57.744" v="166" actId="478"/>
          <ac:spMkLst>
            <pc:docMk/>
            <pc:sldMk cId="3264726549" sldId="436"/>
            <ac:spMk id="2" creationId="{06911BD4-B25B-4FA6-B1FB-995174504A9F}"/>
          </ac:spMkLst>
        </pc:spChg>
        <pc:spChg chg="mod">
          <ac:chgData name="Pratyus Pratye" userId="f0c8c8047c8e3c59" providerId="LiveId" clId="{E54B629C-6961-4F92-9745-6867E5035289}" dt="2021-05-27T16:37:02.771" v="167" actId="1076"/>
          <ac:spMkLst>
            <pc:docMk/>
            <pc:sldMk cId="3264726549" sldId="436"/>
            <ac:spMk id="3" creationId="{FE1E50BC-FDAE-4116-8701-9B14EB663230}"/>
          </ac:spMkLst>
        </pc:spChg>
        <pc:picChg chg="del">
          <ac:chgData name="Pratyus Pratye" userId="f0c8c8047c8e3c59" providerId="LiveId" clId="{E54B629C-6961-4F92-9745-6867E5035289}" dt="2021-05-27T15:30:38.870" v="9" actId="478"/>
          <ac:picMkLst>
            <pc:docMk/>
            <pc:sldMk cId="3264726549" sldId="436"/>
            <ac:picMk id="4" creationId="{736DB8F7-CEE8-4EE7-A553-407E1FED3BC7}"/>
          </ac:picMkLst>
        </pc:picChg>
      </pc:sldChg>
      <pc:sldChg chg="addSp delSp modSp mod">
        <pc:chgData name="Pratyus Pratye" userId="f0c8c8047c8e3c59" providerId="LiveId" clId="{E54B629C-6961-4F92-9745-6867E5035289}" dt="2021-05-27T16:37:17.845" v="171" actId="14100"/>
        <pc:sldMkLst>
          <pc:docMk/>
          <pc:sldMk cId="2554542963" sldId="437"/>
        </pc:sldMkLst>
        <pc:spChg chg="del mod">
          <ac:chgData name="Pratyus Pratye" userId="f0c8c8047c8e3c59" providerId="LiveId" clId="{E54B629C-6961-4F92-9745-6867E5035289}" dt="2021-05-27T16:37:07.702" v="168" actId="478"/>
          <ac:spMkLst>
            <pc:docMk/>
            <pc:sldMk cId="2554542963" sldId="437"/>
            <ac:spMk id="2" creationId="{6E0F4182-B0CE-4BBC-B3F5-EAE1492CA73C}"/>
          </ac:spMkLst>
        </pc:spChg>
        <pc:spChg chg="mod">
          <ac:chgData name="Pratyus Pratye" userId="f0c8c8047c8e3c59" providerId="LiveId" clId="{E54B629C-6961-4F92-9745-6867E5035289}" dt="2021-05-27T16:37:17.845" v="171" actId="14100"/>
          <ac:spMkLst>
            <pc:docMk/>
            <pc:sldMk cId="2554542963" sldId="437"/>
            <ac:spMk id="3" creationId="{DE6F4D24-8546-438C-9B6E-09585949D9A4}"/>
          </ac:spMkLst>
        </pc:spChg>
        <pc:spChg chg="add del mod">
          <ac:chgData name="Pratyus Pratye" userId="f0c8c8047c8e3c59" providerId="LiveId" clId="{E54B629C-6961-4F92-9745-6867E5035289}" dt="2021-05-27T16:37:09.658" v="169" actId="478"/>
          <ac:spMkLst>
            <pc:docMk/>
            <pc:sldMk cId="2554542963" sldId="437"/>
            <ac:spMk id="6" creationId="{3C7C2AEE-53A5-4B85-9371-1F1AB297CE72}"/>
          </ac:spMkLst>
        </pc:spChg>
        <pc:picChg chg="del">
          <ac:chgData name="Pratyus Pratye" userId="f0c8c8047c8e3c59" providerId="LiveId" clId="{E54B629C-6961-4F92-9745-6867E5035289}" dt="2021-05-27T15:30:40.071" v="10" actId="478"/>
          <ac:picMkLst>
            <pc:docMk/>
            <pc:sldMk cId="2554542963" sldId="437"/>
            <ac:picMk id="4" creationId="{59F25F40-DB37-4F8D-A606-D683CA40C4FC}"/>
          </ac:picMkLst>
        </pc:picChg>
      </pc:sldChg>
      <pc:sldChg chg="addSp delSp modSp mod">
        <pc:chgData name="Pratyus Pratye" userId="f0c8c8047c8e3c59" providerId="LiveId" clId="{E54B629C-6961-4F92-9745-6867E5035289}" dt="2021-05-27T16:37:28.411" v="174" actId="1076"/>
        <pc:sldMkLst>
          <pc:docMk/>
          <pc:sldMk cId="506604549" sldId="438"/>
        </pc:sldMkLst>
        <pc:spChg chg="del mod">
          <ac:chgData name="Pratyus Pratye" userId="f0c8c8047c8e3c59" providerId="LiveId" clId="{E54B629C-6961-4F92-9745-6867E5035289}" dt="2021-05-27T16:37:24.279" v="172" actId="478"/>
          <ac:spMkLst>
            <pc:docMk/>
            <pc:sldMk cId="506604549" sldId="438"/>
            <ac:spMk id="2" creationId="{30EAD6B0-8258-4BDA-863A-8567C98A2961}"/>
          </ac:spMkLst>
        </pc:spChg>
        <pc:spChg chg="mod">
          <ac:chgData name="Pratyus Pratye" userId="f0c8c8047c8e3c59" providerId="LiveId" clId="{E54B629C-6961-4F92-9745-6867E5035289}" dt="2021-05-27T16:37:28.411" v="174" actId="1076"/>
          <ac:spMkLst>
            <pc:docMk/>
            <pc:sldMk cId="506604549" sldId="438"/>
            <ac:spMk id="3" creationId="{5608E2B6-07EE-4874-89C8-7BA559D71D09}"/>
          </ac:spMkLst>
        </pc:spChg>
        <pc:spChg chg="add del mod">
          <ac:chgData name="Pratyus Pratye" userId="f0c8c8047c8e3c59" providerId="LiveId" clId="{E54B629C-6961-4F92-9745-6867E5035289}" dt="2021-05-27T16:37:25.193" v="173" actId="478"/>
          <ac:spMkLst>
            <pc:docMk/>
            <pc:sldMk cId="506604549" sldId="438"/>
            <ac:spMk id="6" creationId="{BEA7AE12-F19A-47AE-A41A-387291D80876}"/>
          </ac:spMkLst>
        </pc:spChg>
        <pc:picChg chg="del">
          <ac:chgData name="Pratyus Pratye" userId="f0c8c8047c8e3c59" providerId="LiveId" clId="{E54B629C-6961-4F92-9745-6867E5035289}" dt="2021-05-27T15:30:41.310" v="11" actId="478"/>
          <ac:picMkLst>
            <pc:docMk/>
            <pc:sldMk cId="506604549" sldId="438"/>
            <ac:picMk id="4" creationId="{9FE969BB-E378-400C-913B-A8C7AD209ABC}"/>
          </ac:picMkLst>
        </pc:picChg>
      </pc:sldChg>
      <pc:sldChg chg="addSp delSp modSp mod">
        <pc:chgData name="Pratyus Pratye" userId="f0c8c8047c8e3c59" providerId="LiveId" clId="{E54B629C-6961-4F92-9745-6867E5035289}" dt="2021-05-27T16:39:05.487" v="180" actId="14100"/>
        <pc:sldMkLst>
          <pc:docMk/>
          <pc:sldMk cId="2375085052" sldId="439"/>
        </pc:sldMkLst>
        <pc:spChg chg="del mod">
          <ac:chgData name="Pratyus Pratye" userId="f0c8c8047c8e3c59" providerId="LiveId" clId="{E54B629C-6961-4F92-9745-6867E5035289}" dt="2021-05-27T16:37:35.993" v="175" actId="478"/>
          <ac:spMkLst>
            <pc:docMk/>
            <pc:sldMk cId="2375085052" sldId="439"/>
            <ac:spMk id="2" creationId="{991B10AA-987C-4850-9B8F-4022A039E1D6}"/>
          </ac:spMkLst>
        </pc:spChg>
        <pc:spChg chg="mod">
          <ac:chgData name="Pratyus Pratye" userId="f0c8c8047c8e3c59" providerId="LiveId" clId="{E54B629C-6961-4F92-9745-6867E5035289}" dt="2021-05-27T16:39:05.487" v="180" actId="14100"/>
          <ac:spMkLst>
            <pc:docMk/>
            <pc:sldMk cId="2375085052" sldId="439"/>
            <ac:spMk id="3" creationId="{787A409E-B16B-44EA-85AF-4F4EF0B04648}"/>
          </ac:spMkLst>
        </pc:spChg>
        <pc:spChg chg="add del mod">
          <ac:chgData name="Pratyus Pratye" userId="f0c8c8047c8e3c59" providerId="LiveId" clId="{E54B629C-6961-4F92-9745-6867E5035289}" dt="2021-05-27T16:38:35.726" v="176" actId="478"/>
          <ac:spMkLst>
            <pc:docMk/>
            <pc:sldMk cId="2375085052" sldId="439"/>
            <ac:spMk id="6" creationId="{9B282B40-3D54-4F81-B55B-70ABEA4B0AB7}"/>
          </ac:spMkLst>
        </pc:spChg>
        <pc:picChg chg="del">
          <ac:chgData name="Pratyus Pratye" userId="f0c8c8047c8e3c59" providerId="LiveId" clId="{E54B629C-6961-4F92-9745-6867E5035289}" dt="2021-05-27T15:30:42.143" v="12" actId="478"/>
          <ac:picMkLst>
            <pc:docMk/>
            <pc:sldMk cId="2375085052" sldId="439"/>
            <ac:picMk id="4" creationId="{B3E8ADF4-CC31-4E0F-955C-B4BA5EED7DCA}"/>
          </ac:picMkLst>
        </pc:picChg>
      </pc:sldChg>
      <pc:sldChg chg="addSp delSp modSp mod">
        <pc:chgData name="Pratyus Pratye" userId="f0c8c8047c8e3c59" providerId="LiveId" clId="{E54B629C-6961-4F92-9745-6867E5035289}" dt="2021-05-27T16:39:47.094" v="184" actId="14100"/>
        <pc:sldMkLst>
          <pc:docMk/>
          <pc:sldMk cId="2238972464" sldId="440"/>
        </pc:sldMkLst>
        <pc:spChg chg="del mod">
          <ac:chgData name="Pratyus Pratye" userId="f0c8c8047c8e3c59" providerId="LiveId" clId="{E54B629C-6961-4F92-9745-6867E5035289}" dt="2021-05-27T16:39:33.748" v="181" actId="478"/>
          <ac:spMkLst>
            <pc:docMk/>
            <pc:sldMk cId="2238972464" sldId="440"/>
            <ac:spMk id="2" creationId="{9800D876-F150-4C09-BDC5-8AB8A98A7881}"/>
          </ac:spMkLst>
        </pc:spChg>
        <pc:spChg chg="mod">
          <ac:chgData name="Pratyus Pratye" userId="f0c8c8047c8e3c59" providerId="LiveId" clId="{E54B629C-6961-4F92-9745-6867E5035289}" dt="2021-05-27T16:39:47.094" v="184" actId="14100"/>
          <ac:spMkLst>
            <pc:docMk/>
            <pc:sldMk cId="2238972464" sldId="440"/>
            <ac:spMk id="3" creationId="{24C8B9B4-B371-497D-98F1-964498BD2625}"/>
          </ac:spMkLst>
        </pc:spChg>
        <pc:spChg chg="add del mod">
          <ac:chgData name="Pratyus Pratye" userId="f0c8c8047c8e3c59" providerId="LiveId" clId="{E54B629C-6961-4F92-9745-6867E5035289}" dt="2021-05-27T16:39:34.590" v="182" actId="478"/>
          <ac:spMkLst>
            <pc:docMk/>
            <pc:sldMk cId="2238972464" sldId="440"/>
            <ac:spMk id="6" creationId="{A41EB3F1-5E01-4EA6-ACD0-D42DF1020057}"/>
          </ac:spMkLst>
        </pc:spChg>
        <pc:picChg chg="del">
          <ac:chgData name="Pratyus Pratye" userId="f0c8c8047c8e3c59" providerId="LiveId" clId="{E54B629C-6961-4F92-9745-6867E5035289}" dt="2021-05-27T15:30:43.115" v="13" actId="478"/>
          <ac:picMkLst>
            <pc:docMk/>
            <pc:sldMk cId="2238972464" sldId="440"/>
            <ac:picMk id="4" creationId="{EED1DDC7-D40D-4E44-A6C6-4EA21ED8FF7F}"/>
          </ac:picMkLst>
        </pc:picChg>
      </pc:sldChg>
      <pc:sldChg chg="addSp delSp modSp mod">
        <pc:chgData name="Pratyus Pratye" userId="f0c8c8047c8e3c59" providerId="LiveId" clId="{E54B629C-6961-4F92-9745-6867E5035289}" dt="2021-05-27T16:40:06.460" v="188" actId="14100"/>
        <pc:sldMkLst>
          <pc:docMk/>
          <pc:sldMk cId="2956546755" sldId="441"/>
        </pc:sldMkLst>
        <pc:spChg chg="del mod">
          <ac:chgData name="Pratyus Pratye" userId="f0c8c8047c8e3c59" providerId="LiveId" clId="{E54B629C-6961-4F92-9745-6867E5035289}" dt="2021-05-27T16:39:55.643" v="185" actId="478"/>
          <ac:spMkLst>
            <pc:docMk/>
            <pc:sldMk cId="2956546755" sldId="441"/>
            <ac:spMk id="2" creationId="{27DD9710-3F66-4C8B-B1E6-D52D96FCD2CC}"/>
          </ac:spMkLst>
        </pc:spChg>
        <pc:spChg chg="mod">
          <ac:chgData name="Pratyus Pratye" userId="f0c8c8047c8e3c59" providerId="LiveId" clId="{E54B629C-6961-4F92-9745-6867E5035289}" dt="2021-05-27T16:40:06.460" v="188" actId="14100"/>
          <ac:spMkLst>
            <pc:docMk/>
            <pc:sldMk cId="2956546755" sldId="441"/>
            <ac:spMk id="3" creationId="{D200E7DA-E385-429F-BB10-0BDC00CE008E}"/>
          </ac:spMkLst>
        </pc:spChg>
        <pc:spChg chg="add del mod">
          <ac:chgData name="Pratyus Pratye" userId="f0c8c8047c8e3c59" providerId="LiveId" clId="{E54B629C-6961-4F92-9745-6867E5035289}" dt="2021-05-27T16:39:56.588" v="186" actId="478"/>
          <ac:spMkLst>
            <pc:docMk/>
            <pc:sldMk cId="2956546755" sldId="441"/>
            <ac:spMk id="6" creationId="{54700220-CACF-4F5F-B3E6-80FF23A8D7F9}"/>
          </ac:spMkLst>
        </pc:spChg>
        <pc:picChg chg="del">
          <ac:chgData name="Pratyus Pratye" userId="f0c8c8047c8e3c59" providerId="LiveId" clId="{E54B629C-6961-4F92-9745-6867E5035289}" dt="2021-05-27T15:30:43.981" v="14" actId="478"/>
          <ac:picMkLst>
            <pc:docMk/>
            <pc:sldMk cId="2956546755" sldId="441"/>
            <ac:picMk id="4" creationId="{81D185B5-5963-4393-B6A6-4FB919E9E9A1}"/>
          </ac:picMkLst>
        </pc:picChg>
      </pc:sldChg>
      <pc:sldChg chg="delSp modSp mod">
        <pc:chgData name="Pratyus Pratye" userId="f0c8c8047c8e3c59" providerId="LiveId" clId="{E54B629C-6961-4F92-9745-6867E5035289}" dt="2021-05-27T16:40:34.725" v="192" actId="14100"/>
        <pc:sldMkLst>
          <pc:docMk/>
          <pc:sldMk cId="713558236" sldId="442"/>
        </pc:sldMkLst>
        <pc:spChg chg="del mod">
          <ac:chgData name="Pratyus Pratye" userId="f0c8c8047c8e3c59" providerId="LiveId" clId="{E54B629C-6961-4F92-9745-6867E5035289}" dt="2021-05-27T16:40:16.686" v="189" actId="478"/>
          <ac:spMkLst>
            <pc:docMk/>
            <pc:sldMk cId="713558236" sldId="442"/>
            <ac:spMk id="2" creationId="{6EE899F3-A59D-47F8-A061-6D1731FB74AA}"/>
          </ac:spMkLst>
        </pc:spChg>
        <pc:spChg chg="mod">
          <ac:chgData name="Pratyus Pratye" userId="f0c8c8047c8e3c59" providerId="LiveId" clId="{E54B629C-6961-4F92-9745-6867E5035289}" dt="2021-05-27T16:40:34.725" v="192" actId="14100"/>
          <ac:spMkLst>
            <pc:docMk/>
            <pc:sldMk cId="713558236" sldId="442"/>
            <ac:spMk id="3" creationId="{3FCFEABD-1984-4E13-A84D-2CB11CBB7D2C}"/>
          </ac:spMkLst>
        </pc:spChg>
        <pc:picChg chg="del">
          <ac:chgData name="Pratyus Pratye" userId="f0c8c8047c8e3c59" providerId="LiveId" clId="{E54B629C-6961-4F92-9745-6867E5035289}" dt="2021-05-27T15:32:06.322" v="15" actId="478"/>
          <ac:picMkLst>
            <pc:docMk/>
            <pc:sldMk cId="713558236" sldId="442"/>
            <ac:picMk id="4" creationId="{D994D3B4-AB54-4659-828E-6A3459E52098}"/>
          </ac:picMkLst>
        </pc:picChg>
      </pc:sldChg>
      <pc:sldChg chg="delSp modSp mod">
        <pc:chgData name="Pratyus Pratye" userId="f0c8c8047c8e3c59" providerId="LiveId" clId="{E54B629C-6961-4F92-9745-6867E5035289}" dt="2021-05-27T16:41:01.708" v="195" actId="14100"/>
        <pc:sldMkLst>
          <pc:docMk/>
          <pc:sldMk cId="1911978884" sldId="443"/>
        </pc:sldMkLst>
        <pc:spChg chg="del mod">
          <ac:chgData name="Pratyus Pratye" userId="f0c8c8047c8e3c59" providerId="LiveId" clId="{E54B629C-6961-4F92-9745-6867E5035289}" dt="2021-05-27T16:40:50.497" v="193" actId="478"/>
          <ac:spMkLst>
            <pc:docMk/>
            <pc:sldMk cId="1911978884" sldId="443"/>
            <ac:spMk id="2" creationId="{8601FADC-94B4-4624-858A-94579A004502}"/>
          </ac:spMkLst>
        </pc:spChg>
        <pc:spChg chg="mod">
          <ac:chgData name="Pratyus Pratye" userId="f0c8c8047c8e3c59" providerId="LiveId" clId="{E54B629C-6961-4F92-9745-6867E5035289}" dt="2021-05-27T16:41:01.708" v="195" actId="14100"/>
          <ac:spMkLst>
            <pc:docMk/>
            <pc:sldMk cId="1911978884" sldId="443"/>
            <ac:spMk id="3" creationId="{7AC5F836-A009-4F66-B665-7C65454F440C}"/>
          </ac:spMkLst>
        </pc:spChg>
        <pc:picChg chg="del">
          <ac:chgData name="Pratyus Pratye" userId="f0c8c8047c8e3c59" providerId="LiveId" clId="{E54B629C-6961-4F92-9745-6867E5035289}" dt="2021-05-27T15:32:07.577" v="16" actId="478"/>
          <ac:picMkLst>
            <pc:docMk/>
            <pc:sldMk cId="1911978884" sldId="443"/>
            <ac:picMk id="4" creationId="{68343104-FB03-4360-B4A2-2729FABE9A4E}"/>
          </ac:picMkLst>
        </pc:picChg>
      </pc:sldChg>
      <pc:sldChg chg="delSp modSp mod">
        <pc:chgData name="Pratyus Pratye" userId="f0c8c8047c8e3c59" providerId="LiveId" clId="{E54B629C-6961-4F92-9745-6867E5035289}" dt="2021-05-27T16:41:37.884" v="202" actId="20577"/>
        <pc:sldMkLst>
          <pc:docMk/>
          <pc:sldMk cId="4293220649" sldId="444"/>
        </pc:sldMkLst>
        <pc:spChg chg="del mod">
          <ac:chgData name="Pratyus Pratye" userId="f0c8c8047c8e3c59" providerId="LiveId" clId="{E54B629C-6961-4F92-9745-6867E5035289}" dt="2021-05-27T16:41:09.436" v="196" actId="478"/>
          <ac:spMkLst>
            <pc:docMk/>
            <pc:sldMk cId="4293220649" sldId="444"/>
            <ac:spMk id="2" creationId="{238A3B15-6312-494E-AFD4-04C61CF308A9}"/>
          </ac:spMkLst>
        </pc:spChg>
        <pc:spChg chg="mod">
          <ac:chgData name="Pratyus Pratye" userId="f0c8c8047c8e3c59" providerId="LiveId" clId="{E54B629C-6961-4F92-9745-6867E5035289}" dt="2021-05-27T16:41:37.884" v="202" actId="20577"/>
          <ac:spMkLst>
            <pc:docMk/>
            <pc:sldMk cId="4293220649" sldId="444"/>
            <ac:spMk id="3" creationId="{B5CD3DA6-4152-4779-B684-8718F808F566}"/>
          </ac:spMkLst>
        </pc:spChg>
        <pc:picChg chg="del">
          <ac:chgData name="Pratyus Pratye" userId="f0c8c8047c8e3c59" providerId="LiveId" clId="{E54B629C-6961-4F92-9745-6867E5035289}" dt="2021-05-27T15:32:08.541" v="17" actId="478"/>
          <ac:picMkLst>
            <pc:docMk/>
            <pc:sldMk cId="4293220649" sldId="444"/>
            <ac:picMk id="4" creationId="{0FAC864F-1102-42A6-A320-EF7BDEB5CE5E}"/>
          </ac:picMkLst>
        </pc:picChg>
      </pc:sldChg>
      <pc:sldChg chg="delSp modSp mod">
        <pc:chgData name="Pratyus Pratye" userId="f0c8c8047c8e3c59" providerId="LiveId" clId="{E54B629C-6961-4F92-9745-6867E5035289}" dt="2021-05-27T16:41:55.932" v="205" actId="14100"/>
        <pc:sldMkLst>
          <pc:docMk/>
          <pc:sldMk cId="2368299772" sldId="445"/>
        </pc:sldMkLst>
        <pc:spChg chg="del mod">
          <ac:chgData name="Pratyus Pratye" userId="f0c8c8047c8e3c59" providerId="LiveId" clId="{E54B629C-6961-4F92-9745-6867E5035289}" dt="2021-05-27T16:41:46.319" v="203" actId="478"/>
          <ac:spMkLst>
            <pc:docMk/>
            <pc:sldMk cId="2368299772" sldId="445"/>
            <ac:spMk id="2" creationId="{CDA6B7A2-1098-4BFA-BE43-F01126465704}"/>
          </ac:spMkLst>
        </pc:spChg>
        <pc:spChg chg="mod">
          <ac:chgData name="Pratyus Pratye" userId="f0c8c8047c8e3c59" providerId="LiveId" clId="{E54B629C-6961-4F92-9745-6867E5035289}" dt="2021-05-27T16:41:55.932" v="205" actId="14100"/>
          <ac:spMkLst>
            <pc:docMk/>
            <pc:sldMk cId="2368299772" sldId="445"/>
            <ac:spMk id="3" creationId="{5721A83F-36FB-49B6-B31F-680F291B7A48}"/>
          </ac:spMkLst>
        </pc:spChg>
        <pc:picChg chg="del">
          <ac:chgData name="Pratyus Pratye" userId="f0c8c8047c8e3c59" providerId="LiveId" clId="{E54B629C-6961-4F92-9745-6867E5035289}" dt="2021-05-27T15:32:09.560" v="18" actId="478"/>
          <ac:picMkLst>
            <pc:docMk/>
            <pc:sldMk cId="2368299772" sldId="445"/>
            <ac:picMk id="4" creationId="{59DE4F63-6DD5-43AC-91C8-4F0596756015}"/>
          </ac:picMkLst>
        </pc:picChg>
      </pc:sldChg>
      <pc:sldChg chg="delSp modSp mod">
        <pc:chgData name="Pratyus Pratye" userId="f0c8c8047c8e3c59" providerId="LiveId" clId="{E54B629C-6961-4F92-9745-6867E5035289}" dt="2021-05-27T16:42:15.382" v="208" actId="14100"/>
        <pc:sldMkLst>
          <pc:docMk/>
          <pc:sldMk cId="1488119108" sldId="446"/>
        </pc:sldMkLst>
        <pc:spChg chg="del mod">
          <ac:chgData name="Pratyus Pratye" userId="f0c8c8047c8e3c59" providerId="LiveId" clId="{E54B629C-6961-4F92-9745-6867E5035289}" dt="2021-05-27T16:42:04.379" v="206" actId="478"/>
          <ac:spMkLst>
            <pc:docMk/>
            <pc:sldMk cId="1488119108" sldId="446"/>
            <ac:spMk id="2" creationId="{193DC51E-FE7F-4A66-BD96-B7FFFC52EF3C}"/>
          </ac:spMkLst>
        </pc:spChg>
        <pc:spChg chg="mod">
          <ac:chgData name="Pratyus Pratye" userId="f0c8c8047c8e3c59" providerId="LiveId" clId="{E54B629C-6961-4F92-9745-6867E5035289}" dt="2021-05-27T16:42:15.382" v="208" actId="14100"/>
          <ac:spMkLst>
            <pc:docMk/>
            <pc:sldMk cId="1488119108" sldId="446"/>
            <ac:spMk id="3" creationId="{7BE5C60E-1D4F-4262-A177-4D198B6CE168}"/>
          </ac:spMkLst>
        </pc:spChg>
        <pc:picChg chg="del">
          <ac:chgData name="Pratyus Pratye" userId="f0c8c8047c8e3c59" providerId="LiveId" clId="{E54B629C-6961-4F92-9745-6867E5035289}" dt="2021-05-27T15:32:10.413" v="19" actId="478"/>
          <ac:picMkLst>
            <pc:docMk/>
            <pc:sldMk cId="1488119108" sldId="446"/>
            <ac:picMk id="4" creationId="{F99614DC-6463-4B94-91D3-886FF66F4856}"/>
          </ac:picMkLst>
        </pc:picChg>
      </pc:sldChg>
      <pc:sldChg chg="delSp modSp mod">
        <pc:chgData name="Pratyus Pratye" userId="f0c8c8047c8e3c59" providerId="LiveId" clId="{E54B629C-6961-4F92-9745-6867E5035289}" dt="2021-05-27T16:42:27.363" v="210" actId="1076"/>
        <pc:sldMkLst>
          <pc:docMk/>
          <pc:sldMk cId="1541736080" sldId="447"/>
        </pc:sldMkLst>
        <pc:spChg chg="del mod">
          <ac:chgData name="Pratyus Pratye" userId="f0c8c8047c8e3c59" providerId="LiveId" clId="{E54B629C-6961-4F92-9745-6867E5035289}" dt="2021-05-27T16:42:23.223" v="209" actId="478"/>
          <ac:spMkLst>
            <pc:docMk/>
            <pc:sldMk cId="1541736080" sldId="447"/>
            <ac:spMk id="2" creationId="{B8AE8211-E73D-4187-8AB3-E3F096E87EAD}"/>
          </ac:spMkLst>
        </pc:spChg>
        <pc:spChg chg="mod">
          <ac:chgData name="Pratyus Pratye" userId="f0c8c8047c8e3c59" providerId="LiveId" clId="{E54B629C-6961-4F92-9745-6867E5035289}" dt="2021-05-27T16:42:27.363" v="210" actId="1076"/>
          <ac:spMkLst>
            <pc:docMk/>
            <pc:sldMk cId="1541736080" sldId="447"/>
            <ac:spMk id="3" creationId="{589B588C-8786-45A8-B9A9-44A7D42FA81D}"/>
          </ac:spMkLst>
        </pc:spChg>
        <pc:picChg chg="del">
          <ac:chgData name="Pratyus Pratye" userId="f0c8c8047c8e3c59" providerId="LiveId" clId="{E54B629C-6961-4F92-9745-6867E5035289}" dt="2021-05-27T15:32:11.247" v="20" actId="478"/>
          <ac:picMkLst>
            <pc:docMk/>
            <pc:sldMk cId="1541736080" sldId="447"/>
            <ac:picMk id="4" creationId="{DBBCB4BF-F037-45B1-BBD3-BF8A01FD1559}"/>
          </ac:picMkLst>
        </pc:picChg>
      </pc:sldChg>
      <pc:sldChg chg="delSp modSp mod">
        <pc:chgData name="Pratyus Pratye" userId="f0c8c8047c8e3c59" providerId="LiveId" clId="{E54B629C-6961-4F92-9745-6867E5035289}" dt="2021-05-27T16:42:43.908" v="213" actId="14100"/>
        <pc:sldMkLst>
          <pc:docMk/>
          <pc:sldMk cId="152562497" sldId="448"/>
        </pc:sldMkLst>
        <pc:spChg chg="del mod">
          <ac:chgData name="Pratyus Pratye" userId="f0c8c8047c8e3c59" providerId="LiveId" clId="{E54B629C-6961-4F92-9745-6867E5035289}" dt="2021-05-27T16:42:33.916" v="211" actId="478"/>
          <ac:spMkLst>
            <pc:docMk/>
            <pc:sldMk cId="152562497" sldId="448"/>
            <ac:spMk id="2" creationId="{C8067712-522E-492E-80FC-38832FC0A28F}"/>
          </ac:spMkLst>
        </pc:spChg>
        <pc:spChg chg="mod">
          <ac:chgData name="Pratyus Pratye" userId="f0c8c8047c8e3c59" providerId="LiveId" clId="{E54B629C-6961-4F92-9745-6867E5035289}" dt="2021-05-27T16:42:43.908" v="213" actId="14100"/>
          <ac:spMkLst>
            <pc:docMk/>
            <pc:sldMk cId="152562497" sldId="448"/>
            <ac:spMk id="3" creationId="{0D476204-D34D-4F84-BB38-C982AA6EDEC4}"/>
          </ac:spMkLst>
        </pc:spChg>
        <pc:picChg chg="del">
          <ac:chgData name="Pratyus Pratye" userId="f0c8c8047c8e3c59" providerId="LiveId" clId="{E54B629C-6961-4F92-9745-6867E5035289}" dt="2021-05-27T15:32:12.117" v="21" actId="478"/>
          <ac:picMkLst>
            <pc:docMk/>
            <pc:sldMk cId="152562497" sldId="448"/>
            <ac:picMk id="4" creationId="{EFD09618-D202-47BF-A811-142D79B09096}"/>
          </ac:picMkLst>
        </pc:picChg>
      </pc:sldChg>
      <pc:sldChg chg="delSp modSp mod">
        <pc:chgData name="Pratyus Pratye" userId="f0c8c8047c8e3c59" providerId="LiveId" clId="{E54B629C-6961-4F92-9745-6867E5035289}" dt="2021-05-27T16:42:55.891" v="215" actId="1076"/>
        <pc:sldMkLst>
          <pc:docMk/>
          <pc:sldMk cId="430695457" sldId="449"/>
        </pc:sldMkLst>
        <pc:spChg chg="del mod">
          <ac:chgData name="Pratyus Pratye" userId="f0c8c8047c8e3c59" providerId="LiveId" clId="{E54B629C-6961-4F92-9745-6867E5035289}" dt="2021-05-27T16:42:52.390" v="214" actId="478"/>
          <ac:spMkLst>
            <pc:docMk/>
            <pc:sldMk cId="430695457" sldId="449"/>
            <ac:spMk id="2" creationId="{0A783E15-FBAA-4BE0-916F-2FA0DC345B61}"/>
          </ac:spMkLst>
        </pc:spChg>
        <pc:spChg chg="mod">
          <ac:chgData name="Pratyus Pratye" userId="f0c8c8047c8e3c59" providerId="LiveId" clId="{E54B629C-6961-4F92-9745-6867E5035289}" dt="2021-05-27T16:42:55.891" v="215" actId="1076"/>
          <ac:spMkLst>
            <pc:docMk/>
            <pc:sldMk cId="430695457" sldId="449"/>
            <ac:spMk id="3" creationId="{44181ACC-997C-4F96-9BDB-E1DB1DDA6BB0}"/>
          </ac:spMkLst>
        </pc:spChg>
        <pc:picChg chg="del">
          <ac:chgData name="Pratyus Pratye" userId="f0c8c8047c8e3c59" providerId="LiveId" clId="{E54B629C-6961-4F92-9745-6867E5035289}" dt="2021-05-27T15:32:12.972" v="22" actId="478"/>
          <ac:picMkLst>
            <pc:docMk/>
            <pc:sldMk cId="430695457" sldId="449"/>
            <ac:picMk id="4" creationId="{AE0D2745-1B54-4EC2-8269-2AF7C460E8D9}"/>
          </ac:picMkLst>
        </pc:picChg>
      </pc:sldChg>
      <pc:sldChg chg="delSp modSp mod">
        <pc:chgData name="Pratyus Pratye" userId="f0c8c8047c8e3c59" providerId="LiveId" clId="{E54B629C-6961-4F92-9745-6867E5035289}" dt="2021-05-27T16:43:13.483" v="218" actId="14100"/>
        <pc:sldMkLst>
          <pc:docMk/>
          <pc:sldMk cId="3132910793" sldId="450"/>
        </pc:sldMkLst>
        <pc:spChg chg="del mod">
          <ac:chgData name="Pratyus Pratye" userId="f0c8c8047c8e3c59" providerId="LiveId" clId="{E54B629C-6961-4F92-9745-6867E5035289}" dt="2021-05-27T16:43:03.372" v="216" actId="478"/>
          <ac:spMkLst>
            <pc:docMk/>
            <pc:sldMk cId="3132910793" sldId="450"/>
            <ac:spMk id="2" creationId="{C1F47FD4-51C1-4F93-85EE-AA8F6CD311B4}"/>
          </ac:spMkLst>
        </pc:spChg>
        <pc:spChg chg="mod">
          <ac:chgData name="Pratyus Pratye" userId="f0c8c8047c8e3c59" providerId="LiveId" clId="{E54B629C-6961-4F92-9745-6867E5035289}" dt="2021-05-27T16:43:13.483" v="218" actId="14100"/>
          <ac:spMkLst>
            <pc:docMk/>
            <pc:sldMk cId="3132910793" sldId="450"/>
            <ac:spMk id="3" creationId="{7E3A7FB1-27C7-450A-81A9-1D0906D39312}"/>
          </ac:spMkLst>
        </pc:spChg>
        <pc:picChg chg="del">
          <ac:chgData name="Pratyus Pratye" userId="f0c8c8047c8e3c59" providerId="LiveId" clId="{E54B629C-6961-4F92-9745-6867E5035289}" dt="2021-05-27T15:32:13.825" v="23" actId="478"/>
          <ac:picMkLst>
            <pc:docMk/>
            <pc:sldMk cId="3132910793" sldId="450"/>
            <ac:picMk id="4" creationId="{2640A2F1-EF7F-481E-BCCE-C163F477799F}"/>
          </ac:picMkLst>
        </pc:picChg>
      </pc:sldChg>
      <pc:sldChg chg="delSp modSp mod">
        <pc:chgData name="Pratyus Pratye" userId="f0c8c8047c8e3c59" providerId="LiveId" clId="{E54B629C-6961-4F92-9745-6867E5035289}" dt="2021-05-27T16:43:31.428" v="222" actId="1076"/>
        <pc:sldMkLst>
          <pc:docMk/>
          <pc:sldMk cId="2554563646" sldId="451"/>
        </pc:sldMkLst>
        <pc:spChg chg="del mod">
          <ac:chgData name="Pratyus Pratye" userId="f0c8c8047c8e3c59" providerId="LiveId" clId="{E54B629C-6961-4F92-9745-6867E5035289}" dt="2021-05-27T16:43:20.974" v="219" actId="478"/>
          <ac:spMkLst>
            <pc:docMk/>
            <pc:sldMk cId="2554563646" sldId="451"/>
            <ac:spMk id="2" creationId="{3DFBB8EB-9722-459B-A628-F77603FD10B6}"/>
          </ac:spMkLst>
        </pc:spChg>
        <pc:spChg chg="mod">
          <ac:chgData name="Pratyus Pratye" userId="f0c8c8047c8e3c59" providerId="LiveId" clId="{E54B629C-6961-4F92-9745-6867E5035289}" dt="2021-05-27T16:43:31.428" v="222" actId="1076"/>
          <ac:spMkLst>
            <pc:docMk/>
            <pc:sldMk cId="2554563646" sldId="451"/>
            <ac:spMk id="3" creationId="{3983D918-E2A9-45C3-8A7D-F9DAFB512606}"/>
          </ac:spMkLst>
        </pc:spChg>
        <pc:picChg chg="del">
          <ac:chgData name="Pratyus Pratye" userId="f0c8c8047c8e3c59" providerId="LiveId" clId="{E54B629C-6961-4F92-9745-6867E5035289}" dt="2021-05-27T15:32:15.493" v="24" actId="478"/>
          <ac:picMkLst>
            <pc:docMk/>
            <pc:sldMk cId="2554563646" sldId="451"/>
            <ac:picMk id="4" creationId="{0F3D8640-849E-4CF4-9088-E117755B9CEC}"/>
          </ac:picMkLst>
        </pc:picChg>
      </pc:sldChg>
      <pc:sldChg chg="delSp modSp mod">
        <pc:chgData name="Pratyus Pratye" userId="f0c8c8047c8e3c59" providerId="LiveId" clId="{E54B629C-6961-4F92-9745-6867E5035289}" dt="2021-05-27T16:43:51.909" v="225" actId="14100"/>
        <pc:sldMkLst>
          <pc:docMk/>
          <pc:sldMk cId="1830631416" sldId="452"/>
        </pc:sldMkLst>
        <pc:spChg chg="del mod">
          <ac:chgData name="Pratyus Pratye" userId="f0c8c8047c8e3c59" providerId="LiveId" clId="{E54B629C-6961-4F92-9745-6867E5035289}" dt="2021-05-27T16:43:42.953" v="223" actId="478"/>
          <ac:spMkLst>
            <pc:docMk/>
            <pc:sldMk cId="1830631416" sldId="452"/>
            <ac:spMk id="2" creationId="{DCF0DE57-EE79-4902-B498-191132D7F75F}"/>
          </ac:spMkLst>
        </pc:spChg>
        <pc:spChg chg="mod">
          <ac:chgData name="Pratyus Pratye" userId="f0c8c8047c8e3c59" providerId="LiveId" clId="{E54B629C-6961-4F92-9745-6867E5035289}" dt="2021-05-27T16:43:51.909" v="225" actId="14100"/>
          <ac:spMkLst>
            <pc:docMk/>
            <pc:sldMk cId="1830631416" sldId="452"/>
            <ac:spMk id="3" creationId="{9FFF9251-4D4E-4850-8A75-3EAA2668B984}"/>
          </ac:spMkLst>
        </pc:spChg>
        <pc:picChg chg="del">
          <ac:chgData name="Pratyus Pratye" userId="f0c8c8047c8e3c59" providerId="LiveId" clId="{E54B629C-6961-4F92-9745-6867E5035289}" dt="2021-05-27T15:32:17.074" v="25" actId="478"/>
          <ac:picMkLst>
            <pc:docMk/>
            <pc:sldMk cId="1830631416" sldId="452"/>
            <ac:picMk id="4" creationId="{7AC3E138-07C7-456F-862D-6E1B165A4726}"/>
          </ac:picMkLst>
        </pc:picChg>
      </pc:sldChg>
      <pc:sldChg chg="delSp modSp mod">
        <pc:chgData name="Pratyus Pratye" userId="f0c8c8047c8e3c59" providerId="LiveId" clId="{E54B629C-6961-4F92-9745-6867E5035289}" dt="2021-05-27T16:44:12.044" v="228" actId="14100"/>
        <pc:sldMkLst>
          <pc:docMk/>
          <pc:sldMk cId="2454269067" sldId="453"/>
        </pc:sldMkLst>
        <pc:spChg chg="del mod">
          <ac:chgData name="Pratyus Pratye" userId="f0c8c8047c8e3c59" providerId="LiveId" clId="{E54B629C-6961-4F92-9745-6867E5035289}" dt="2021-05-27T16:44:03.845" v="226" actId="478"/>
          <ac:spMkLst>
            <pc:docMk/>
            <pc:sldMk cId="2454269067" sldId="453"/>
            <ac:spMk id="2" creationId="{576EF17C-C6E5-457F-BD2C-4A18023F1CB8}"/>
          </ac:spMkLst>
        </pc:spChg>
        <pc:spChg chg="mod">
          <ac:chgData name="Pratyus Pratye" userId="f0c8c8047c8e3c59" providerId="LiveId" clId="{E54B629C-6961-4F92-9745-6867E5035289}" dt="2021-05-27T16:44:12.044" v="228" actId="14100"/>
          <ac:spMkLst>
            <pc:docMk/>
            <pc:sldMk cId="2454269067" sldId="453"/>
            <ac:spMk id="3" creationId="{45F7DCE2-0DD7-421A-B2E0-E8057E95F07D}"/>
          </ac:spMkLst>
        </pc:spChg>
        <pc:picChg chg="del">
          <ac:chgData name="Pratyus Pratye" userId="f0c8c8047c8e3c59" providerId="LiveId" clId="{E54B629C-6961-4F92-9745-6867E5035289}" dt="2021-05-27T15:32:18.098" v="26" actId="478"/>
          <ac:picMkLst>
            <pc:docMk/>
            <pc:sldMk cId="2454269067" sldId="453"/>
            <ac:picMk id="4" creationId="{AB8523C5-A2AB-4BFB-95C1-52C8158B9A55}"/>
          </ac:picMkLst>
        </pc:picChg>
      </pc:sldChg>
      <pc:sldChg chg="delSp modSp mod">
        <pc:chgData name="Pratyus Pratye" userId="f0c8c8047c8e3c59" providerId="LiveId" clId="{E54B629C-6961-4F92-9745-6867E5035289}" dt="2021-05-27T16:44:30.542" v="231" actId="14100"/>
        <pc:sldMkLst>
          <pc:docMk/>
          <pc:sldMk cId="2214146671" sldId="454"/>
        </pc:sldMkLst>
        <pc:spChg chg="del mod">
          <ac:chgData name="Pratyus Pratye" userId="f0c8c8047c8e3c59" providerId="LiveId" clId="{E54B629C-6961-4F92-9745-6867E5035289}" dt="2021-05-27T16:44:18.508" v="229" actId="478"/>
          <ac:spMkLst>
            <pc:docMk/>
            <pc:sldMk cId="2214146671" sldId="454"/>
            <ac:spMk id="2" creationId="{ED0A2FEF-3CCE-44F9-A259-3F491FD225B3}"/>
          </ac:spMkLst>
        </pc:spChg>
        <pc:spChg chg="mod">
          <ac:chgData name="Pratyus Pratye" userId="f0c8c8047c8e3c59" providerId="LiveId" clId="{E54B629C-6961-4F92-9745-6867E5035289}" dt="2021-05-27T16:44:30.542" v="231" actId="14100"/>
          <ac:spMkLst>
            <pc:docMk/>
            <pc:sldMk cId="2214146671" sldId="454"/>
            <ac:spMk id="3" creationId="{C15B79A7-D669-4826-8EB7-E5DC3124FBCA}"/>
          </ac:spMkLst>
        </pc:spChg>
        <pc:picChg chg="del">
          <ac:chgData name="Pratyus Pratye" userId="f0c8c8047c8e3c59" providerId="LiveId" clId="{E54B629C-6961-4F92-9745-6867E5035289}" dt="2021-05-27T15:32:21.004" v="27" actId="478"/>
          <ac:picMkLst>
            <pc:docMk/>
            <pc:sldMk cId="2214146671" sldId="454"/>
            <ac:picMk id="4" creationId="{E1058C1A-0D30-4343-B6E5-8BC92F072480}"/>
          </ac:picMkLst>
        </pc:picChg>
      </pc:sldChg>
      <pc:sldChg chg="delSp modSp mod">
        <pc:chgData name="Pratyus Pratye" userId="f0c8c8047c8e3c59" providerId="LiveId" clId="{E54B629C-6961-4F92-9745-6867E5035289}" dt="2021-05-27T16:44:47.972" v="234" actId="14100"/>
        <pc:sldMkLst>
          <pc:docMk/>
          <pc:sldMk cId="1713772328" sldId="455"/>
        </pc:sldMkLst>
        <pc:spChg chg="del mod">
          <ac:chgData name="Pratyus Pratye" userId="f0c8c8047c8e3c59" providerId="LiveId" clId="{E54B629C-6961-4F92-9745-6867E5035289}" dt="2021-05-27T16:44:39.159" v="232" actId="478"/>
          <ac:spMkLst>
            <pc:docMk/>
            <pc:sldMk cId="1713772328" sldId="455"/>
            <ac:spMk id="2" creationId="{D145A43B-976B-4A7F-AAF4-D0398B5F512E}"/>
          </ac:spMkLst>
        </pc:spChg>
        <pc:spChg chg="mod">
          <ac:chgData name="Pratyus Pratye" userId="f0c8c8047c8e3c59" providerId="LiveId" clId="{E54B629C-6961-4F92-9745-6867E5035289}" dt="2021-05-27T16:44:47.972" v="234" actId="14100"/>
          <ac:spMkLst>
            <pc:docMk/>
            <pc:sldMk cId="1713772328" sldId="455"/>
            <ac:spMk id="3" creationId="{D49F6F0C-E37F-4DA7-B98A-57ED180FB086}"/>
          </ac:spMkLst>
        </pc:spChg>
        <pc:picChg chg="del">
          <ac:chgData name="Pratyus Pratye" userId="f0c8c8047c8e3c59" providerId="LiveId" clId="{E54B629C-6961-4F92-9745-6867E5035289}" dt="2021-05-27T15:32:22.190" v="28" actId="478"/>
          <ac:picMkLst>
            <pc:docMk/>
            <pc:sldMk cId="1713772328" sldId="455"/>
            <ac:picMk id="4" creationId="{E24D1BB0-568B-4135-A5A6-1F1867292D08}"/>
          </ac:picMkLst>
        </pc:picChg>
      </pc:sldChg>
      <pc:sldChg chg="delSp modSp mod">
        <pc:chgData name="Pratyus Pratye" userId="f0c8c8047c8e3c59" providerId="LiveId" clId="{E54B629C-6961-4F92-9745-6867E5035289}" dt="2021-05-27T16:45:06.182" v="237" actId="14100"/>
        <pc:sldMkLst>
          <pc:docMk/>
          <pc:sldMk cId="2788951199" sldId="456"/>
        </pc:sldMkLst>
        <pc:spChg chg="del mod">
          <ac:chgData name="Pratyus Pratye" userId="f0c8c8047c8e3c59" providerId="LiveId" clId="{E54B629C-6961-4F92-9745-6867E5035289}" dt="2021-05-27T16:44:56.527" v="235" actId="478"/>
          <ac:spMkLst>
            <pc:docMk/>
            <pc:sldMk cId="2788951199" sldId="456"/>
            <ac:spMk id="2" creationId="{BDC847A3-C33C-4985-9538-A42237B0AC0B}"/>
          </ac:spMkLst>
        </pc:spChg>
        <pc:spChg chg="mod">
          <ac:chgData name="Pratyus Pratye" userId="f0c8c8047c8e3c59" providerId="LiveId" clId="{E54B629C-6961-4F92-9745-6867E5035289}" dt="2021-05-27T16:45:06.182" v="237" actId="14100"/>
          <ac:spMkLst>
            <pc:docMk/>
            <pc:sldMk cId="2788951199" sldId="456"/>
            <ac:spMk id="3" creationId="{A767F6F5-A111-4F76-B119-379AE2D3775F}"/>
          </ac:spMkLst>
        </pc:spChg>
        <pc:picChg chg="del">
          <ac:chgData name="Pratyus Pratye" userId="f0c8c8047c8e3c59" providerId="LiveId" clId="{E54B629C-6961-4F92-9745-6867E5035289}" dt="2021-05-27T15:32:23.487" v="29" actId="478"/>
          <ac:picMkLst>
            <pc:docMk/>
            <pc:sldMk cId="2788951199" sldId="456"/>
            <ac:picMk id="4" creationId="{EE416BDE-AC14-40F8-8E57-7005298D150E}"/>
          </ac:picMkLst>
        </pc:picChg>
      </pc:sldChg>
      <pc:sldChg chg="delSp modSp mod">
        <pc:chgData name="Pratyus Pratye" userId="f0c8c8047c8e3c59" providerId="LiveId" clId="{E54B629C-6961-4F92-9745-6867E5035289}" dt="2021-05-27T16:45:25.189" v="240" actId="14100"/>
        <pc:sldMkLst>
          <pc:docMk/>
          <pc:sldMk cId="191269370" sldId="457"/>
        </pc:sldMkLst>
        <pc:spChg chg="del mod">
          <ac:chgData name="Pratyus Pratye" userId="f0c8c8047c8e3c59" providerId="LiveId" clId="{E54B629C-6961-4F92-9745-6867E5035289}" dt="2021-05-27T16:45:15.395" v="238" actId="478"/>
          <ac:spMkLst>
            <pc:docMk/>
            <pc:sldMk cId="191269370" sldId="457"/>
            <ac:spMk id="2" creationId="{20323342-EF1A-41CF-9051-74EB9AD185E5}"/>
          </ac:spMkLst>
        </pc:spChg>
        <pc:spChg chg="mod">
          <ac:chgData name="Pratyus Pratye" userId="f0c8c8047c8e3c59" providerId="LiveId" clId="{E54B629C-6961-4F92-9745-6867E5035289}" dt="2021-05-27T16:45:25.189" v="240" actId="14100"/>
          <ac:spMkLst>
            <pc:docMk/>
            <pc:sldMk cId="191269370" sldId="457"/>
            <ac:spMk id="3" creationId="{4172AA8F-4BB1-4664-BC7D-F2CF130B3505}"/>
          </ac:spMkLst>
        </pc:spChg>
        <pc:picChg chg="del">
          <ac:chgData name="Pratyus Pratye" userId="f0c8c8047c8e3c59" providerId="LiveId" clId="{E54B629C-6961-4F92-9745-6867E5035289}" dt="2021-05-27T15:32:24.874" v="30" actId="478"/>
          <ac:picMkLst>
            <pc:docMk/>
            <pc:sldMk cId="191269370" sldId="457"/>
            <ac:picMk id="4" creationId="{1470A4EE-5CF8-42E3-8239-812F13EE951C}"/>
          </ac:picMkLst>
        </pc:picChg>
      </pc:sldChg>
      <pc:sldChg chg="delSp modSp mod">
        <pc:chgData name="Pratyus Pratye" userId="f0c8c8047c8e3c59" providerId="LiveId" clId="{E54B629C-6961-4F92-9745-6867E5035289}" dt="2021-05-27T16:45:53.795" v="245" actId="14100"/>
        <pc:sldMkLst>
          <pc:docMk/>
          <pc:sldMk cId="520900235" sldId="458"/>
        </pc:sldMkLst>
        <pc:spChg chg="del mod">
          <ac:chgData name="Pratyus Pratye" userId="f0c8c8047c8e3c59" providerId="LiveId" clId="{E54B629C-6961-4F92-9745-6867E5035289}" dt="2021-05-27T16:45:33.322" v="241" actId="478"/>
          <ac:spMkLst>
            <pc:docMk/>
            <pc:sldMk cId="520900235" sldId="458"/>
            <ac:spMk id="2" creationId="{A09697C6-E844-483E-8FA2-1B47077B74D9}"/>
          </ac:spMkLst>
        </pc:spChg>
        <pc:spChg chg="mod">
          <ac:chgData name="Pratyus Pratye" userId="f0c8c8047c8e3c59" providerId="LiveId" clId="{E54B629C-6961-4F92-9745-6867E5035289}" dt="2021-05-27T16:45:53.795" v="245" actId="14100"/>
          <ac:spMkLst>
            <pc:docMk/>
            <pc:sldMk cId="520900235" sldId="458"/>
            <ac:spMk id="3" creationId="{05117985-F29F-4D61-96A7-F735412AC9FF}"/>
          </ac:spMkLst>
        </pc:spChg>
        <pc:picChg chg="del">
          <ac:chgData name="Pratyus Pratye" userId="f0c8c8047c8e3c59" providerId="LiveId" clId="{E54B629C-6961-4F92-9745-6867E5035289}" dt="2021-05-27T15:32:26.299" v="31" actId="478"/>
          <ac:picMkLst>
            <pc:docMk/>
            <pc:sldMk cId="520900235" sldId="458"/>
            <ac:picMk id="4" creationId="{C7B5A7F5-BFCB-46FD-A52E-E403BA0C663C}"/>
          </ac:picMkLst>
        </pc:picChg>
      </pc:sldChg>
      <pc:sldChg chg="delSp modSp mod">
        <pc:chgData name="Pratyus Pratye" userId="f0c8c8047c8e3c59" providerId="LiveId" clId="{E54B629C-6961-4F92-9745-6867E5035289}" dt="2021-05-27T16:46:07.483" v="248" actId="14100"/>
        <pc:sldMkLst>
          <pc:docMk/>
          <pc:sldMk cId="505176937" sldId="459"/>
        </pc:sldMkLst>
        <pc:spChg chg="del mod">
          <ac:chgData name="Pratyus Pratye" userId="f0c8c8047c8e3c59" providerId="LiveId" clId="{E54B629C-6961-4F92-9745-6867E5035289}" dt="2021-05-27T16:46:00.961" v="246" actId="478"/>
          <ac:spMkLst>
            <pc:docMk/>
            <pc:sldMk cId="505176937" sldId="459"/>
            <ac:spMk id="2" creationId="{A75C7B3A-9843-4580-82B5-465B0B8AA424}"/>
          </ac:spMkLst>
        </pc:spChg>
        <pc:spChg chg="mod">
          <ac:chgData name="Pratyus Pratye" userId="f0c8c8047c8e3c59" providerId="LiveId" clId="{E54B629C-6961-4F92-9745-6867E5035289}" dt="2021-05-27T16:46:07.483" v="248" actId="14100"/>
          <ac:spMkLst>
            <pc:docMk/>
            <pc:sldMk cId="505176937" sldId="459"/>
            <ac:spMk id="3" creationId="{1FD39652-DC9D-41BD-B79C-57A1E31EA0C8}"/>
          </ac:spMkLst>
        </pc:spChg>
        <pc:picChg chg="del">
          <ac:chgData name="Pratyus Pratye" userId="f0c8c8047c8e3c59" providerId="LiveId" clId="{E54B629C-6961-4F92-9745-6867E5035289}" dt="2021-05-27T15:32:27.533" v="32" actId="478"/>
          <ac:picMkLst>
            <pc:docMk/>
            <pc:sldMk cId="505176937" sldId="459"/>
            <ac:picMk id="4" creationId="{1108256E-542C-4C85-8720-056BB8CFC870}"/>
          </ac:picMkLst>
        </pc:picChg>
      </pc:sldChg>
      <pc:sldChg chg="delSp del mod">
        <pc:chgData name="Pratyus Pratye" userId="f0c8c8047c8e3c59" providerId="LiveId" clId="{E54B629C-6961-4F92-9745-6867E5035289}" dt="2021-05-27T15:32:38.050" v="35" actId="47"/>
        <pc:sldMkLst>
          <pc:docMk/>
          <pc:sldMk cId="3261223629" sldId="460"/>
        </pc:sldMkLst>
        <pc:picChg chg="del">
          <ac:chgData name="Pratyus Pratye" userId="f0c8c8047c8e3c59" providerId="LiveId" clId="{E54B629C-6961-4F92-9745-6867E5035289}" dt="2021-05-27T15:32:28.782" v="33" actId="478"/>
          <ac:picMkLst>
            <pc:docMk/>
            <pc:sldMk cId="3261223629" sldId="460"/>
            <ac:picMk id="3" creationId="{66F603AB-6A2F-4082-9FC4-37941C8A9B98}"/>
          </ac:picMkLst>
        </pc:picChg>
      </pc:sldChg>
      <pc:sldChg chg="delSp del mod">
        <pc:chgData name="Pratyus Pratye" userId="f0c8c8047c8e3c59" providerId="LiveId" clId="{E54B629C-6961-4F92-9745-6867E5035289}" dt="2021-05-27T15:32:39.438" v="36" actId="47"/>
        <pc:sldMkLst>
          <pc:docMk/>
          <pc:sldMk cId="259498056" sldId="461"/>
        </pc:sldMkLst>
        <pc:picChg chg="del">
          <ac:chgData name="Pratyus Pratye" userId="f0c8c8047c8e3c59" providerId="LiveId" clId="{E54B629C-6961-4F92-9745-6867E5035289}" dt="2021-05-27T15:32:31.077" v="34" actId="478"/>
          <ac:picMkLst>
            <pc:docMk/>
            <pc:sldMk cId="259498056" sldId="461"/>
            <ac:picMk id="3" creationId="{FAB9DB0A-98EA-4A02-AC84-F8010647AD94}"/>
          </ac:picMkLst>
        </pc:picChg>
      </pc:sldChg>
      <pc:sldChg chg="del">
        <pc:chgData name="Pratyus Pratye" userId="f0c8c8047c8e3c59" providerId="LiveId" clId="{E54B629C-6961-4F92-9745-6867E5035289}" dt="2021-05-27T15:32:41.351" v="37" actId="47"/>
        <pc:sldMkLst>
          <pc:docMk/>
          <pc:sldMk cId="2430379624" sldId="462"/>
        </pc:sldMkLst>
      </pc:sldChg>
      <pc:sldChg chg="addSp modSp mod">
        <pc:chgData name="Pratyus Pratye" userId="f0c8c8047c8e3c59" providerId="LiveId" clId="{E54B629C-6961-4F92-9745-6867E5035289}" dt="2021-05-27T18:27:09.462" v="655" actId="207"/>
        <pc:sldMkLst>
          <pc:docMk/>
          <pc:sldMk cId="1187463616" sldId="463"/>
        </pc:sldMkLst>
        <pc:spChg chg="mod">
          <ac:chgData name="Pratyus Pratye" userId="f0c8c8047c8e3c59" providerId="LiveId" clId="{E54B629C-6961-4F92-9745-6867E5035289}" dt="2021-05-27T18:23:25.478" v="641" actId="207"/>
          <ac:spMkLst>
            <pc:docMk/>
            <pc:sldMk cId="1187463616" sldId="463"/>
            <ac:spMk id="2" creationId="{4F56B297-C1A3-4A1B-947E-548623932268}"/>
          </ac:spMkLst>
        </pc:spChg>
        <pc:spChg chg="mod">
          <ac:chgData name="Pratyus Pratye" userId="f0c8c8047c8e3c59" providerId="LiveId" clId="{E54B629C-6961-4F92-9745-6867E5035289}" dt="2021-05-27T16:50:19.744" v="292" actId="21"/>
          <ac:spMkLst>
            <pc:docMk/>
            <pc:sldMk cId="1187463616" sldId="463"/>
            <ac:spMk id="4" creationId="{CB06359D-A7AB-49D3-B210-9459A2B46274}"/>
          </ac:spMkLst>
        </pc:spChg>
        <pc:graphicFrameChg chg="add mod modGraphic">
          <ac:chgData name="Pratyus Pratye" userId="f0c8c8047c8e3c59" providerId="LiveId" clId="{E54B629C-6961-4F92-9745-6867E5035289}" dt="2021-05-27T18:26:50.451" v="654" actId="207"/>
          <ac:graphicFrameMkLst>
            <pc:docMk/>
            <pc:sldMk cId="1187463616" sldId="463"/>
            <ac:graphicFrameMk id="3" creationId="{289F4A63-4297-42A0-97B3-C3E2FBEC52DB}"/>
          </ac:graphicFrameMkLst>
        </pc:graphicFrameChg>
        <pc:graphicFrameChg chg="add mod modGraphic">
          <ac:chgData name="Pratyus Pratye" userId="f0c8c8047c8e3c59" providerId="LiveId" clId="{E54B629C-6961-4F92-9745-6867E5035289}" dt="2021-05-27T18:27:09.462" v="655" actId="207"/>
          <ac:graphicFrameMkLst>
            <pc:docMk/>
            <pc:sldMk cId="1187463616" sldId="463"/>
            <ac:graphicFrameMk id="5" creationId="{243B2CF6-9DE5-4973-8642-9E43B7CF21B1}"/>
          </ac:graphicFrameMkLst>
        </pc:graphicFrameChg>
      </pc:sldChg>
      <pc:sldChg chg="modSp mod">
        <pc:chgData name="Pratyus Pratye" userId="f0c8c8047c8e3c59" providerId="LiveId" clId="{E54B629C-6961-4F92-9745-6867E5035289}" dt="2021-05-27T15:39:56.993" v="107" actId="14100"/>
        <pc:sldMkLst>
          <pc:docMk/>
          <pc:sldMk cId="3680145163" sldId="464"/>
        </pc:sldMkLst>
        <pc:spChg chg="mod">
          <ac:chgData name="Pratyus Pratye" userId="f0c8c8047c8e3c59" providerId="LiveId" clId="{E54B629C-6961-4F92-9745-6867E5035289}" dt="2021-05-27T15:39:10.080" v="91" actId="1076"/>
          <ac:spMkLst>
            <pc:docMk/>
            <pc:sldMk cId="3680145163" sldId="464"/>
            <ac:spMk id="2" creationId="{C63604EF-B134-4473-A368-A822FB398383}"/>
          </ac:spMkLst>
        </pc:spChg>
        <pc:spChg chg="mod">
          <ac:chgData name="Pratyus Pratye" userId="f0c8c8047c8e3c59" providerId="LiveId" clId="{E54B629C-6961-4F92-9745-6867E5035289}" dt="2021-05-27T15:39:56.993" v="107" actId="14100"/>
          <ac:spMkLst>
            <pc:docMk/>
            <pc:sldMk cId="3680145163" sldId="464"/>
            <ac:spMk id="4" creationId="{7B49DC54-FF98-48DB-AB53-CA1F613CC779}"/>
          </ac:spMkLst>
        </pc:spChg>
      </pc:sldChg>
      <pc:sldChg chg="delSp modSp mod">
        <pc:chgData name="Pratyus Pratye" userId="f0c8c8047c8e3c59" providerId="LiveId" clId="{E54B629C-6961-4F92-9745-6867E5035289}" dt="2021-05-27T17:28:40.554" v="312" actId="207"/>
        <pc:sldMkLst>
          <pc:docMk/>
          <pc:sldMk cId="1585501474" sldId="465"/>
        </pc:sldMkLst>
        <pc:spChg chg="mod">
          <ac:chgData name="Pratyus Pratye" userId="f0c8c8047c8e3c59" providerId="LiveId" clId="{E54B629C-6961-4F92-9745-6867E5035289}" dt="2021-05-27T17:28:40.554" v="312" actId="207"/>
          <ac:spMkLst>
            <pc:docMk/>
            <pc:sldMk cId="1585501474" sldId="465"/>
            <ac:spMk id="2" creationId="{A5E04909-0AE8-4D9B-A6E2-FB87B8A7A80C}"/>
          </ac:spMkLst>
        </pc:spChg>
        <pc:spChg chg="del mod">
          <ac:chgData name="Pratyus Pratye" userId="f0c8c8047c8e3c59" providerId="LiveId" clId="{E54B629C-6961-4F92-9745-6867E5035289}" dt="2021-05-27T15:41:57.372" v="118"/>
          <ac:spMkLst>
            <pc:docMk/>
            <pc:sldMk cId="1585501474" sldId="465"/>
            <ac:spMk id="4" creationId="{21083184-DF6F-43C4-940B-266C93EE7A9C}"/>
          </ac:spMkLst>
        </pc:spChg>
      </pc:sldChg>
      <pc:sldChg chg="delSp modSp mod">
        <pc:chgData name="Pratyus Pratye" userId="f0c8c8047c8e3c59" providerId="LiveId" clId="{E54B629C-6961-4F92-9745-6867E5035289}" dt="2021-05-27T18:20:35.791" v="612" actId="20577"/>
        <pc:sldMkLst>
          <pc:docMk/>
          <pc:sldMk cId="703907106" sldId="466"/>
        </pc:sldMkLst>
        <pc:spChg chg="mod">
          <ac:chgData name="Pratyus Pratye" userId="f0c8c8047c8e3c59" providerId="LiveId" clId="{E54B629C-6961-4F92-9745-6867E5035289}" dt="2021-05-27T15:37:10.486" v="62" actId="2711"/>
          <ac:spMkLst>
            <pc:docMk/>
            <pc:sldMk cId="703907106" sldId="466"/>
            <ac:spMk id="5" creationId="{860D5BA2-B176-458B-AA6D-5EA6DC99F892}"/>
          </ac:spMkLst>
        </pc:spChg>
        <pc:spChg chg="mod">
          <ac:chgData name="Pratyus Pratye" userId="f0c8c8047c8e3c59" providerId="LiveId" clId="{E54B629C-6961-4F92-9745-6867E5035289}" dt="2021-05-27T18:20:35.791" v="612" actId="20577"/>
          <ac:spMkLst>
            <pc:docMk/>
            <pc:sldMk cId="703907106" sldId="466"/>
            <ac:spMk id="6" creationId="{6B78D529-3107-44EB-BC60-A3F7C97D718F}"/>
          </ac:spMkLst>
        </pc:spChg>
        <pc:spChg chg="del mod">
          <ac:chgData name="Pratyus Pratye" userId="f0c8c8047c8e3c59" providerId="LiveId" clId="{E54B629C-6961-4F92-9745-6867E5035289}" dt="2021-05-27T16:49:33.885" v="283" actId="478"/>
          <ac:spMkLst>
            <pc:docMk/>
            <pc:sldMk cId="703907106" sldId="466"/>
            <ac:spMk id="8" creationId="{7A6A3D30-9639-47EA-8DF8-C046DAD7B8F7}"/>
          </ac:spMkLst>
        </pc:spChg>
        <pc:spChg chg="del mod">
          <ac:chgData name="Pratyus Pratye" userId="f0c8c8047c8e3c59" providerId="LiveId" clId="{E54B629C-6961-4F92-9745-6867E5035289}" dt="2021-05-27T16:48:58.545" v="275"/>
          <ac:spMkLst>
            <pc:docMk/>
            <pc:sldMk cId="703907106" sldId="466"/>
            <ac:spMk id="10" creationId="{D05B060B-C069-4851-B2A3-846328C2154E}"/>
          </ac:spMkLst>
        </pc:spChg>
      </pc:sldChg>
      <pc:sldChg chg="addSp delSp modSp new mod ord">
        <pc:chgData name="Pratyus Pratye" userId="f0c8c8047c8e3c59" providerId="LiveId" clId="{E54B629C-6961-4F92-9745-6867E5035289}" dt="2021-05-27T18:24:35.109" v="644"/>
        <pc:sldMkLst>
          <pc:docMk/>
          <pc:sldMk cId="2156270190" sldId="467"/>
        </pc:sldMkLst>
        <pc:spChg chg="mod">
          <ac:chgData name="Pratyus Pratye" userId="f0c8c8047c8e3c59" providerId="LiveId" clId="{E54B629C-6961-4F92-9745-6867E5035289}" dt="2021-05-27T17:50:04.847" v="388" actId="20577"/>
          <ac:spMkLst>
            <pc:docMk/>
            <pc:sldMk cId="2156270190" sldId="467"/>
            <ac:spMk id="2" creationId="{35FDD04D-0056-417B-B3F0-77BE985B332E}"/>
          </ac:spMkLst>
        </pc:spChg>
        <pc:spChg chg="add del mod">
          <ac:chgData name="Pratyus Pratye" userId="f0c8c8047c8e3c59" providerId="LiveId" clId="{E54B629C-6961-4F92-9745-6867E5035289}" dt="2021-05-27T18:24:35.109" v="644"/>
          <ac:spMkLst>
            <pc:docMk/>
            <pc:sldMk cId="2156270190" sldId="467"/>
            <ac:spMk id="3" creationId="{130A8E03-98C9-4FCC-90B3-AC8E6ECD6AB6}"/>
          </ac:spMkLst>
        </pc:spChg>
        <pc:graphicFrameChg chg="add del mod modGraphic">
          <ac:chgData name="Pratyus Pratye" userId="f0c8c8047c8e3c59" providerId="LiveId" clId="{E54B629C-6961-4F92-9745-6867E5035289}" dt="2021-05-27T17:35:36.892" v="359"/>
          <ac:graphicFrameMkLst>
            <pc:docMk/>
            <pc:sldMk cId="2156270190" sldId="467"/>
            <ac:graphicFrameMk id="4" creationId="{157DE09E-0A30-4886-88D1-91436C935387}"/>
          </ac:graphicFrameMkLst>
        </pc:graphicFrameChg>
        <pc:graphicFrameChg chg="add del mod">
          <ac:chgData name="Pratyus Pratye" userId="f0c8c8047c8e3c59" providerId="LiveId" clId="{E54B629C-6961-4F92-9745-6867E5035289}" dt="2021-05-27T17:35:41.835" v="361"/>
          <ac:graphicFrameMkLst>
            <pc:docMk/>
            <pc:sldMk cId="2156270190" sldId="467"/>
            <ac:graphicFrameMk id="5" creationId="{05182846-088F-4EA3-B983-34EB2EBCFD56}"/>
          </ac:graphicFrameMkLst>
        </pc:graphicFrameChg>
      </pc:sldChg>
      <pc:sldChg chg="addSp delSp modSp new mod">
        <pc:chgData name="Pratyus Pratye" userId="f0c8c8047c8e3c59" providerId="LiveId" clId="{E54B629C-6961-4F92-9745-6867E5035289}" dt="2021-05-27T18:27:44.330" v="658" actId="207"/>
        <pc:sldMkLst>
          <pc:docMk/>
          <pc:sldMk cId="771330425" sldId="468"/>
        </pc:sldMkLst>
        <pc:spChg chg="del mod">
          <ac:chgData name="Pratyus Pratye" userId="f0c8c8047c8e3c59" providerId="LiveId" clId="{E54B629C-6961-4F92-9745-6867E5035289}" dt="2021-05-27T17:50:54.333" v="390" actId="478"/>
          <ac:spMkLst>
            <pc:docMk/>
            <pc:sldMk cId="771330425" sldId="468"/>
            <ac:spMk id="2" creationId="{2C38A9C3-8BA9-4481-BC89-63C29CE86B7A}"/>
          </ac:spMkLst>
        </pc:spChg>
        <pc:spChg chg="mod">
          <ac:chgData name="Pratyus Pratye" userId="f0c8c8047c8e3c59" providerId="LiveId" clId="{E54B629C-6961-4F92-9745-6867E5035289}" dt="2021-05-27T18:27:44.330" v="658" actId="207"/>
          <ac:spMkLst>
            <pc:docMk/>
            <pc:sldMk cId="771330425" sldId="468"/>
            <ac:spMk id="3" creationId="{17B1B057-8EF6-4BE9-8A48-D00B0FDA05C8}"/>
          </ac:spMkLst>
        </pc:spChg>
        <pc:spChg chg="add del mod">
          <ac:chgData name="Pratyus Pratye" userId="f0c8c8047c8e3c59" providerId="LiveId" clId="{E54B629C-6961-4F92-9745-6867E5035289}" dt="2021-05-27T18:09:28.904" v="440" actId="478"/>
          <ac:spMkLst>
            <pc:docMk/>
            <pc:sldMk cId="771330425" sldId="468"/>
            <ac:spMk id="5" creationId="{10758CB7-E8D9-4E9E-BF71-0D345C8D156E}"/>
          </ac:spMkLst>
        </pc:spChg>
      </pc:sldChg>
      <pc:sldChg chg="delSp modSp new mod">
        <pc:chgData name="Pratyus Pratye" userId="f0c8c8047c8e3c59" providerId="LiveId" clId="{E54B629C-6961-4F92-9745-6867E5035289}" dt="2021-05-27T18:10:44.440" v="473" actId="20577"/>
        <pc:sldMkLst>
          <pc:docMk/>
          <pc:sldMk cId="2380863279" sldId="469"/>
        </pc:sldMkLst>
        <pc:spChg chg="del">
          <ac:chgData name="Pratyus Pratye" userId="f0c8c8047c8e3c59" providerId="LiveId" clId="{E54B629C-6961-4F92-9745-6867E5035289}" dt="2021-05-27T18:10:32.849" v="466" actId="478"/>
          <ac:spMkLst>
            <pc:docMk/>
            <pc:sldMk cId="2380863279" sldId="469"/>
            <ac:spMk id="2" creationId="{D302A641-5C5E-4A99-AD86-52700F202A5D}"/>
          </ac:spMkLst>
        </pc:spChg>
        <pc:spChg chg="mod">
          <ac:chgData name="Pratyus Pratye" userId="f0c8c8047c8e3c59" providerId="LiveId" clId="{E54B629C-6961-4F92-9745-6867E5035289}" dt="2021-05-27T18:10:44.440" v="473" actId="20577"/>
          <ac:spMkLst>
            <pc:docMk/>
            <pc:sldMk cId="2380863279" sldId="469"/>
            <ac:spMk id="3" creationId="{E86B4257-0E19-46F2-BA76-6980F7ADBE1D}"/>
          </ac:spMkLst>
        </pc:spChg>
      </pc:sldChg>
      <pc:sldChg chg="delSp modSp new mod">
        <pc:chgData name="Pratyus Pratye" userId="f0c8c8047c8e3c59" providerId="LiveId" clId="{E54B629C-6961-4F92-9745-6867E5035289}" dt="2021-05-27T18:11:05.894" v="482" actId="20577"/>
        <pc:sldMkLst>
          <pc:docMk/>
          <pc:sldMk cId="154762552" sldId="470"/>
        </pc:sldMkLst>
        <pc:spChg chg="del">
          <ac:chgData name="Pratyus Pratye" userId="f0c8c8047c8e3c59" providerId="LiveId" clId="{E54B629C-6961-4F92-9745-6867E5035289}" dt="2021-05-27T18:10:52.320" v="474" actId="478"/>
          <ac:spMkLst>
            <pc:docMk/>
            <pc:sldMk cId="154762552" sldId="470"/>
            <ac:spMk id="2" creationId="{ABE7ADE1-B1A5-449D-A891-7A2FAF4039D6}"/>
          </ac:spMkLst>
        </pc:spChg>
        <pc:spChg chg="mod">
          <ac:chgData name="Pratyus Pratye" userId="f0c8c8047c8e3c59" providerId="LiveId" clId="{E54B629C-6961-4F92-9745-6867E5035289}" dt="2021-05-27T18:11:05.894" v="482" actId="20577"/>
          <ac:spMkLst>
            <pc:docMk/>
            <pc:sldMk cId="154762552" sldId="470"/>
            <ac:spMk id="3" creationId="{DF9BC4F6-229B-4832-A71B-87D39A0D0413}"/>
          </ac:spMkLst>
        </pc:spChg>
      </pc:sldChg>
      <pc:sldChg chg="delSp modSp new mod">
        <pc:chgData name="Pratyus Pratye" userId="f0c8c8047c8e3c59" providerId="LiveId" clId="{E54B629C-6961-4F92-9745-6867E5035289}" dt="2021-05-27T18:11:44.953" v="494" actId="20577"/>
        <pc:sldMkLst>
          <pc:docMk/>
          <pc:sldMk cId="95581830" sldId="471"/>
        </pc:sldMkLst>
        <pc:spChg chg="del">
          <ac:chgData name="Pratyus Pratye" userId="f0c8c8047c8e3c59" providerId="LiveId" clId="{E54B629C-6961-4F92-9745-6867E5035289}" dt="2021-05-27T18:11:14.823" v="483" actId="478"/>
          <ac:spMkLst>
            <pc:docMk/>
            <pc:sldMk cId="95581830" sldId="471"/>
            <ac:spMk id="2" creationId="{DC7488C3-CA36-433E-8E7B-46A9442869DE}"/>
          </ac:spMkLst>
        </pc:spChg>
        <pc:spChg chg="mod">
          <ac:chgData name="Pratyus Pratye" userId="f0c8c8047c8e3c59" providerId="LiveId" clId="{E54B629C-6961-4F92-9745-6867E5035289}" dt="2021-05-27T18:11:44.953" v="494" actId="20577"/>
          <ac:spMkLst>
            <pc:docMk/>
            <pc:sldMk cId="95581830" sldId="471"/>
            <ac:spMk id="3" creationId="{F98E567F-55B7-4918-B0F5-DDCD2BE6CE29}"/>
          </ac:spMkLst>
        </pc:spChg>
      </pc:sldChg>
      <pc:sldChg chg="delSp modSp new mod">
        <pc:chgData name="Pratyus Pratye" userId="f0c8c8047c8e3c59" providerId="LiveId" clId="{E54B629C-6961-4F92-9745-6867E5035289}" dt="2021-05-27T18:12:26.266" v="509" actId="1076"/>
        <pc:sldMkLst>
          <pc:docMk/>
          <pc:sldMk cId="3008348509" sldId="472"/>
        </pc:sldMkLst>
        <pc:spChg chg="del">
          <ac:chgData name="Pratyus Pratye" userId="f0c8c8047c8e3c59" providerId="LiveId" clId="{E54B629C-6961-4F92-9745-6867E5035289}" dt="2021-05-27T18:11:55.948" v="495" actId="478"/>
          <ac:spMkLst>
            <pc:docMk/>
            <pc:sldMk cId="3008348509" sldId="472"/>
            <ac:spMk id="2" creationId="{6B3D4A33-0D79-4A07-A0E9-E292427B4AB9}"/>
          </ac:spMkLst>
        </pc:spChg>
        <pc:spChg chg="mod">
          <ac:chgData name="Pratyus Pratye" userId="f0c8c8047c8e3c59" providerId="LiveId" clId="{E54B629C-6961-4F92-9745-6867E5035289}" dt="2021-05-27T18:12:26.266" v="509" actId="1076"/>
          <ac:spMkLst>
            <pc:docMk/>
            <pc:sldMk cId="3008348509" sldId="472"/>
            <ac:spMk id="3" creationId="{E0C1CD32-0114-405D-B284-F89F89EBAD29}"/>
          </ac:spMkLst>
        </pc:spChg>
      </pc:sldChg>
      <pc:sldChg chg="delSp modSp new mod">
        <pc:chgData name="Pratyus Pratye" userId="f0c8c8047c8e3c59" providerId="LiveId" clId="{E54B629C-6961-4F92-9745-6867E5035289}" dt="2021-05-27T18:13:03.867" v="521" actId="14100"/>
        <pc:sldMkLst>
          <pc:docMk/>
          <pc:sldMk cId="1724925873" sldId="473"/>
        </pc:sldMkLst>
        <pc:spChg chg="del">
          <ac:chgData name="Pratyus Pratye" userId="f0c8c8047c8e3c59" providerId="LiveId" clId="{E54B629C-6961-4F92-9745-6867E5035289}" dt="2021-05-27T18:12:32.644" v="510" actId="478"/>
          <ac:spMkLst>
            <pc:docMk/>
            <pc:sldMk cId="1724925873" sldId="473"/>
            <ac:spMk id="2" creationId="{BD2C7E62-55FF-4479-8255-B35F2BCBF8C5}"/>
          </ac:spMkLst>
        </pc:spChg>
        <pc:spChg chg="mod">
          <ac:chgData name="Pratyus Pratye" userId="f0c8c8047c8e3c59" providerId="LiveId" clId="{E54B629C-6961-4F92-9745-6867E5035289}" dt="2021-05-27T18:13:03.867" v="521" actId="14100"/>
          <ac:spMkLst>
            <pc:docMk/>
            <pc:sldMk cId="1724925873" sldId="473"/>
            <ac:spMk id="3" creationId="{64FE5459-9728-4FC1-BEA1-5AB6F1A19C01}"/>
          </ac:spMkLst>
        </pc:spChg>
      </pc:sldChg>
      <pc:sldChg chg="delSp modSp new mod">
        <pc:chgData name="Pratyus Pratye" userId="f0c8c8047c8e3c59" providerId="LiveId" clId="{E54B629C-6961-4F92-9745-6867E5035289}" dt="2021-05-27T18:13:41.394" v="535" actId="1076"/>
        <pc:sldMkLst>
          <pc:docMk/>
          <pc:sldMk cId="781755229" sldId="474"/>
        </pc:sldMkLst>
        <pc:spChg chg="del">
          <ac:chgData name="Pratyus Pratye" userId="f0c8c8047c8e3c59" providerId="LiveId" clId="{E54B629C-6961-4F92-9745-6867E5035289}" dt="2021-05-27T18:13:12.512" v="522" actId="478"/>
          <ac:spMkLst>
            <pc:docMk/>
            <pc:sldMk cId="781755229" sldId="474"/>
            <ac:spMk id="2" creationId="{82C984A8-A200-4D1C-9E92-7A421C1AED64}"/>
          </ac:spMkLst>
        </pc:spChg>
        <pc:spChg chg="mod">
          <ac:chgData name="Pratyus Pratye" userId="f0c8c8047c8e3c59" providerId="LiveId" clId="{E54B629C-6961-4F92-9745-6867E5035289}" dt="2021-05-27T18:13:41.394" v="535" actId="1076"/>
          <ac:spMkLst>
            <pc:docMk/>
            <pc:sldMk cId="781755229" sldId="474"/>
            <ac:spMk id="3" creationId="{9E6DDDBC-B731-4F39-91CE-7CF60B037B57}"/>
          </ac:spMkLst>
        </pc:spChg>
      </pc:sldChg>
      <pc:sldChg chg="delSp modSp new mod">
        <pc:chgData name="Pratyus Pratye" userId="f0c8c8047c8e3c59" providerId="LiveId" clId="{E54B629C-6961-4F92-9745-6867E5035289}" dt="2021-05-27T18:14:17.730" v="541" actId="14100"/>
        <pc:sldMkLst>
          <pc:docMk/>
          <pc:sldMk cId="2510958240" sldId="475"/>
        </pc:sldMkLst>
        <pc:spChg chg="del">
          <ac:chgData name="Pratyus Pratye" userId="f0c8c8047c8e3c59" providerId="LiveId" clId="{E54B629C-6961-4F92-9745-6867E5035289}" dt="2021-05-27T18:13:58.425" v="536" actId="478"/>
          <ac:spMkLst>
            <pc:docMk/>
            <pc:sldMk cId="2510958240" sldId="475"/>
            <ac:spMk id="2" creationId="{F76E23FE-48DB-43B4-9D37-5A37A2E4D95C}"/>
          </ac:spMkLst>
        </pc:spChg>
        <pc:spChg chg="mod">
          <ac:chgData name="Pratyus Pratye" userId="f0c8c8047c8e3c59" providerId="LiveId" clId="{E54B629C-6961-4F92-9745-6867E5035289}" dt="2021-05-27T18:14:17.730" v="541" actId="14100"/>
          <ac:spMkLst>
            <pc:docMk/>
            <pc:sldMk cId="2510958240" sldId="475"/>
            <ac:spMk id="3" creationId="{84E56F88-2776-4418-A431-1611D12C7C50}"/>
          </ac:spMkLst>
        </pc:spChg>
      </pc:sldChg>
      <pc:sldChg chg="modSp new mod">
        <pc:chgData name="Pratyus Pratye" userId="f0c8c8047c8e3c59" providerId="LiveId" clId="{E54B629C-6961-4F92-9745-6867E5035289}" dt="2021-05-27T18:24:35.109" v="644"/>
        <pc:sldMkLst>
          <pc:docMk/>
          <pc:sldMk cId="3061628819" sldId="476"/>
        </pc:sldMkLst>
        <pc:spChg chg="mod">
          <ac:chgData name="Pratyus Pratye" userId="f0c8c8047c8e3c59" providerId="LiveId" clId="{E54B629C-6961-4F92-9745-6867E5035289}" dt="2021-05-27T18:24:35.109" v="644"/>
          <ac:spMkLst>
            <pc:docMk/>
            <pc:sldMk cId="3061628819" sldId="476"/>
            <ac:spMk id="2" creationId="{A8306D35-7782-4211-A926-B146F3F4099F}"/>
          </ac:spMkLst>
        </pc:spChg>
        <pc:spChg chg="mod">
          <ac:chgData name="Pratyus Pratye" userId="f0c8c8047c8e3c59" providerId="LiveId" clId="{E54B629C-6961-4F92-9745-6867E5035289}" dt="2021-05-27T18:14:40.789" v="544" actId="14100"/>
          <ac:spMkLst>
            <pc:docMk/>
            <pc:sldMk cId="3061628819" sldId="476"/>
            <ac:spMk id="3" creationId="{C3092C1D-798D-4E68-A0D7-96B7989E8684}"/>
          </ac:spMkLst>
        </pc:spChg>
      </pc:sldChg>
      <pc:sldChg chg="modSp new mod">
        <pc:chgData name="Pratyus Pratye" userId="f0c8c8047c8e3c59" providerId="LiveId" clId="{E54B629C-6961-4F92-9745-6867E5035289}" dt="2021-05-27T18:24:35.109" v="644"/>
        <pc:sldMkLst>
          <pc:docMk/>
          <pc:sldMk cId="1655139065" sldId="477"/>
        </pc:sldMkLst>
        <pc:spChg chg="mod">
          <ac:chgData name="Pratyus Pratye" userId="f0c8c8047c8e3c59" providerId="LiveId" clId="{E54B629C-6961-4F92-9745-6867E5035289}" dt="2021-05-27T18:24:35.109" v="644"/>
          <ac:spMkLst>
            <pc:docMk/>
            <pc:sldMk cId="1655139065" sldId="477"/>
            <ac:spMk id="2" creationId="{BC4BEDC4-FFAB-45C2-8B24-20C7A690F7A7}"/>
          </ac:spMkLst>
        </pc:spChg>
        <pc:spChg chg="mod">
          <ac:chgData name="Pratyus Pratye" userId="f0c8c8047c8e3c59" providerId="LiveId" clId="{E54B629C-6961-4F92-9745-6867E5035289}" dt="2021-05-27T18:15:11.846" v="549" actId="1076"/>
          <ac:spMkLst>
            <pc:docMk/>
            <pc:sldMk cId="1655139065" sldId="477"/>
            <ac:spMk id="3" creationId="{A663B2DA-5D5A-4DFC-887D-D8E122EBF6CE}"/>
          </ac:spMkLst>
        </pc:spChg>
      </pc:sldChg>
      <pc:sldChg chg="modSp new mod">
        <pc:chgData name="Pratyus Pratye" userId="f0c8c8047c8e3c59" providerId="LiveId" clId="{E54B629C-6961-4F92-9745-6867E5035289}" dt="2021-05-27T18:24:35.109" v="644"/>
        <pc:sldMkLst>
          <pc:docMk/>
          <pc:sldMk cId="677257483" sldId="478"/>
        </pc:sldMkLst>
        <pc:spChg chg="mod">
          <ac:chgData name="Pratyus Pratye" userId="f0c8c8047c8e3c59" providerId="LiveId" clId="{E54B629C-6961-4F92-9745-6867E5035289}" dt="2021-05-27T18:24:35.109" v="644"/>
          <ac:spMkLst>
            <pc:docMk/>
            <pc:sldMk cId="677257483" sldId="478"/>
            <ac:spMk id="2" creationId="{147C16A2-02B9-4194-8DFD-0392090B139E}"/>
          </ac:spMkLst>
        </pc:spChg>
        <pc:spChg chg="mod">
          <ac:chgData name="Pratyus Pratye" userId="f0c8c8047c8e3c59" providerId="LiveId" clId="{E54B629C-6961-4F92-9745-6867E5035289}" dt="2021-05-27T18:15:46.257" v="552" actId="1076"/>
          <ac:spMkLst>
            <pc:docMk/>
            <pc:sldMk cId="677257483" sldId="478"/>
            <ac:spMk id="3" creationId="{F8084168-5A8B-4179-BB9D-CEC86CE418DB}"/>
          </ac:spMkLst>
        </pc:spChg>
      </pc:sldChg>
      <pc:sldChg chg="modSp new mod">
        <pc:chgData name="Pratyus Pratye" userId="f0c8c8047c8e3c59" providerId="LiveId" clId="{E54B629C-6961-4F92-9745-6867E5035289}" dt="2021-05-27T18:24:35.109" v="644"/>
        <pc:sldMkLst>
          <pc:docMk/>
          <pc:sldMk cId="2111227832" sldId="479"/>
        </pc:sldMkLst>
        <pc:spChg chg="mod">
          <ac:chgData name="Pratyus Pratye" userId="f0c8c8047c8e3c59" providerId="LiveId" clId="{E54B629C-6961-4F92-9745-6867E5035289}" dt="2021-05-27T18:24:35.109" v="644"/>
          <ac:spMkLst>
            <pc:docMk/>
            <pc:sldMk cId="2111227832" sldId="479"/>
            <ac:spMk id="2" creationId="{EC250F9E-304D-4771-ABA2-385867A69B6F}"/>
          </ac:spMkLst>
        </pc:spChg>
        <pc:spChg chg="mod">
          <ac:chgData name="Pratyus Pratye" userId="f0c8c8047c8e3c59" providerId="LiveId" clId="{E54B629C-6961-4F92-9745-6867E5035289}" dt="2021-05-27T18:16:00.416" v="555" actId="1076"/>
          <ac:spMkLst>
            <pc:docMk/>
            <pc:sldMk cId="2111227832" sldId="479"/>
            <ac:spMk id="3" creationId="{26C97F1B-E3AA-4D4A-8A1C-8D04A0BD03DC}"/>
          </ac:spMkLst>
        </pc:spChg>
      </pc:sldChg>
      <pc:sldChg chg="modSp new mod">
        <pc:chgData name="Pratyus Pratye" userId="f0c8c8047c8e3c59" providerId="LiveId" clId="{E54B629C-6961-4F92-9745-6867E5035289}" dt="2021-05-27T18:24:35.109" v="644"/>
        <pc:sldMkLst>
          <pc:docMk/>
          <pc:sldMk cId="91410957" sldId="480"/>
        </pc:sldMkLst>
        <pc:spChg chg="mod">
          <ac:chgData name="Pratyus Pratye" userId="f0c8c8047c8e3c59" providerId="LiveId" clId="{E54B629C-6961-4F92-9745-6867E5035289}" dt="2021-05-27T18:24:35.109" v="644"/>
          <ac:spMkLst>
            <pc:docMk/>
            <pc:sldMk cId="91410957" sldId="480"/>
            <ac:spMk id="2" creationId="{922073F3-7071-49E7-8277-084C9C29578F}"/>
          </ac:spMkLst>
        </pc:spChg>
        <pc:spChg chg="mod">
          <ac:chgData name="Pratyus Pratye" userId="f0c8c8047c8e3c59" providerId="LiveId" clId="{E54B629C-6961-4F92-9745-6867E5035289}" dt="2021-05-27T18:16:27.732" v="559" actId="14100"/>
          <ac:spMkLst>
            <pc:docMk/>
            <pc:sldMk cId="91410957" sldId="480"/>
            <ac:spMk id="3" creationId="{24788192-E67B-4A84-BB58-A880E1E459E3}"/>
          </ac:spMkLst>
        </pc:spChg>
      </pc:sldChg>
      <pc:sldChg chg="modSp new mod">
        <pc:chgData name="Pratyus Pratye" userId="f0c8c8047c8e3c59" providerId="LiveId" clId="{E54B629C-6961-4F92-9745-6867E5035289}" dt="2021-05-27T18:24:35.109" v="644"/>
        <pc:sldMkLst>
          <pc:docMk/>
          <pc:sldMk cId="3365644096" sldId="481"/>
        </pc:sldMkLst>
        <pc:spChg chg="mod">
          <ac:chgData name="Pratyus Pratye" userId="f0c8c8047c8e3c59" providerId="LiveId" clId="{E54B629C-6961-4F92-9745-6867E5035289}" dt="2021-05-27T18:24:35.109" v="644"/>
          <ac:spMkLst>
            <pc:docMk/>
            <pc:sldMk cId="3365644096" sldId="481"/>
            <ac:spMk id="2" creationId="{7DFF1832-6204-4E32-9E08-817C6FC31625}"/>
          </ac:spMkLst>
        </pc:spChg>
        <pc:spChg chg="mod">
          <ac:chgData name="Pratyus Pratye" userId="f0c8c8047c8e3c59" providerId="LiveId" clId="{E54B629C-6961-4F92-9745-6867E5035289}" dt="2021-05-27T18:16:46.696" v="563" actId="14100"/>
          <ac:spMkLst>
            <pc:docMk/>
            <pc:sldMk cId="3365644096" sldId="481"/>
            <ac:spMk id="3" creationId="{DF72D3D6-7531-41EE-BA23-DC1ED98C4EEC}"/>
          </ac:spMkLst>
        </pc:spChg>
      </pc:sldChg>
      <pc:sldChg chg="modSp new mod">
        <pc:chgData name="Pratyus Pratye" userId="f0c8c8047c8e3c59" providerId="LiveId" clId="{E54B629C-6961-4F92-9745-6867E5035289}" dt="2021-05-27T18:24:35.109" v="644"/>
        <pc:sldMkLst>
          <pc:docMk/>
          <pc:sldMk cId="795466156" sldId="482"/>
        </pc:sldMkLst>
        <pc:spChg chg="mod">
          <ac:chgData name="Pratyus Pratye" userId="f0c8c8047c8e3c59" providerId="LiveId" clId="{E54B629C-6961-4F92-9745-6867E5035289}" dt="2021-05-27T18:24:35.109" v="644"/>
          <ac:spMkLst>
            <pc:docMk/>
            <pc:sldMk cId="795466156" sldId="482"/>
            <ac:spMk id="2" creationId="{EC87838C-4038-45DF-A200-6E0E224A108D}"/>
          </ac:spMkLst>
        </pc:spChg>
        <pc:spChg chg="mod">
          <ac:chgData name="Pratyus Pratye" userId="f0c8c8047c8e3c59" providerId="LiveId" clId="{E54B629C-6961-4F92-9745-6867E5035289}" dt="2021-05-27T18:17:02.378" v="566" actId="1076"/>
          <ac:spMkLst>
            <pc:docMk/>
            <pc:sldMk cId="795466156" sldId="482"/>
            <ac:spMk id="3" creationId="{1DDAD603-E924-4D3A-AEA6-DB8430B1541E}"/>
          </ac:spMkLst>
        </pc:spChg>
      </pc:sldChg>
      <pc:sldChg chg="modSp new mod">
        <pc:chgData name="Pratyus Pratye" userId="f0c8c8047c8e3c59" providerId="LiveId" clId="{E54B629C-6961-4F92-9745-6867E5035289}" dt="2021-05-27T18:24:35.109" v="644"/>
        <pc:sldMkLst>
          <pc:docMk/>
          <pc:sldMk cId="3717236828" sldId="483"/>
        </pc:sldMkLst>
        <pc:spChg chg="mod">
          <ac:chgData name="Pratyus Pratye" userId="f0c8c8047c8e3c59" providerId="LiveId" clId="{E54B629C-6961-4F92-9745-6867E5035289}" dt="2021-05-27T18:24:35.109" v="644"/>
          <ac:spMkLst>
            <pc:docMk/>
            <pc:sldMk cId="3717236828" sldId="483"/>
            <ac:spMk id="2" creationId="{49FAA8B5-5533-45EB-8698-0DE29CD9C9A3}"/>
          </ac:spMkLst>
        </pc:spChg>
        <pc:spChg chg="mod">
          <ac:chgData name="Pratyus Pratye" userId="f0c8c8047c8e3c59" providerId="LiveId" clId="{E54B629C-6961-4F92-9745-6867E5035289}" dt="2021-05-27T18:17:17.332" v="568" actId="1076"/>
          <ac:spMkLst>
            <pc:docMk/>
            <pc:sldMk cId="3717236828" sldId="483"/>
            <ac:spMk id="3" creationId="{ED312538-9DCF-4B30-ABFF-0CAB84B4F6CC}"/>
          </ac:spMkLst>
        </pc:spChg>
      </pc:sldChg>
      <pc:sldChg chg="modSp new mod">
        <pc:chgData name="Pratyus Pratye" userId="f0c8c8047c8e3c59" providerId="LiveId" clId="{E54B629C-6961-4F92-9745-6867E5035289}" dt="2021-05-27T18:24:35.109" v="644"/>
        <pc:sldMkLst>
          <pc:docMk/>
          <pc:sldMk cId="2870848284" sldId="484"/>
        </pc:sldMkLst>
        <pc:spChg chg="mod">
          <ac:chgData name="Pratyus Pratye" userId="f0c8c8047c8e3c59" providerId="LiveId" clId="{E54B629C-6961-4F92-9745-6867E5035289}" dt="2021-05-27T18:24:35.109" v="644"/>
          <ac:spMkLst>
            <pc:docMk/>
            <pc:sldMk cId="2870848284" sldId="484"/>
            <ac:spMk id="2" creationId="{6683EE85-C33C-4BD8-B71A-F8CE4F441398}"/>
          </ac:spMkLst>
        </pc:spChg>
        <pc:spChg chg="mod">
          <ac:chgData name="Pratyus Pratye" userId="f0c8c8047c8e3c59" providerId="LiveId" clId="{E54B629C-6961-4F92-9745-6867E5035289}" dt="2021-05-27T18:17:29.085" v="571" actId="1076"/>
          <ac:spMkLst>
            <pc:docMk/>
            <pc:sldMk cId="2870848284" sldId="484"/>
            <ac:spMk id="3" creationId="{0369C467-7078-48DB-83F8-21AC64D73351}"/>
          </ac:spMkLst>
        </pc:spChg>
      </pc:sldChg>
      <pc:sldChg chg="modSp new mod">
        <pc:chgData name="Pratyus Pratye" userId="f0c8c8047c8e3c59" providerId="LiveId" clId="{E54B629C-6961-4F92-9745-6867E5035289}" dt="2021-05-27T18:24:35.109" v="644"/>
        <pc:sldMkLst>
          <pc:docMk/>
          <pc:sldMk cId="725910675" sldId="485"/>
        </pc:sldMkLst>
        <pc:spChg chg="mod">
          <ac:chgData name="Pratyus Pratye" userId="f0c8c8047c8e3c59" providerId="LiveId" clId="{E54B629C-6961-4F92-9745-6867E5035289}" dt="2021-05-27T18:24:35.109" v="644"/>
          <ac:spMkLst>
            <pc:docMk/>
            <pc:sldMk cId="725910675" sldId="485"/>
            <ac:spMk id="2" creationId="{F74A22D2-19D0-4D4F-AF0C-C426EB169202}"/>
          </ac:spMkLst>
        </pc:spChg>
        <pc:spChg chg="mod">
          <ac:chgData name="Pratyus Pratye" userId="f0c8c8047c8e3c59" providerId="LiveId" clId="{E54B629C-6961-4F92-9745-6867E5035289}" dt="2021-05-27T18:17:42.575" v="573" actId="1076"/>
          <ac:spMkLst>
            <pc:docMk/>
            <pc:sldMk cId="725910675" sldId="485"/>
            <ac:spMk id="3" creationId="{6636C466-F8ED-4885-A24B-C66BD2F47048}"/>
          </ac:spMkLst>
        </pc:spChg>
      </pc:sldChg>
      <pc:sldChg chg="modSp new mod">
        <pc:chgData name="Pratyus Pratye" userId="f0c8c8047c8e3c59" providerId="LiveId" clId="{E54B629C-6961-4F92-9745-6867E5035289}" dt="2021-05-27T18:24:35.109" v="644"/>
        <pc:sldMkLst>
          <pc:docMk/>
          <pc:sldMk cId="3283062933" sldId="486"/>
        </pc:sldMkLst>
        <pc:spChg chg="mod">
          <ac:chgData name="Pratyus Pratye" userId="f0c8c8047c8e3c59" providerId="LiveId" clId="{E54B629C-6961-4F92-9745-6867E5035289}" dt="2021-05-27T18:24:35.109" v="644"/>
          <ac:spMkLst>
            <pc:docMk/>
            <pc:sldMk cId="3283062933" sldId="486"/>
            <ac:spMk id="2" creationId="{6D392575-DB94-4B9E-9A59-B86A7E50DB1B}"/>
          </ac:spMkLst>
        </pc:spChg>
        <pc:spChg chg="mod">
          <ac:chgData name="Pratyus Pratye" userId="f0c8c8047c8e3c59" providerId="LiveId" clId="{E54B629C-6961-4F92-9745-6867E5035289}" dt="2021-05-27T18:18:02.468" v="576" actId="1076"/>
          <ac:spMkLst>
            <pc:docMk/>
            <pc:sldMk cId="3283062933" sldId="486"/>
            <ac:spMk id="3" creationId="{6E519FF8-9E21-4BF5-A6D6-2BB258C967B8}"/>
          </ac:spMkLst>
        </pc:spChg>
      </pc:sldChg>
      <pc:sldChg chg="modSp new mod">
        <pc:chgData name="Pratyus Pratye" userId="f0c8c8047c8e3c59" providerId="LiveId" clId="{E54B629C-6961-4F92-9745-6867E5035289}" dt="2021-05-27T18:24:35.109" v="644"/>
        <pc:sldMkLst>
          <pc:docMk/>
          <pc:sldMk cId="3242271396" sldId="487"/>
        </pc:sldMkLst>
        <pc:spChg chg="mod">
          <ac:chgData name="Pratyus Pratye" userId="f0c8c8047c8e3c59" providerId="LiveId" clId="{E54B629C-6961-4F92-9745-6867E5035289}" dt="2021-05-27T18:24:35.109" v="644"/>
          <ac:spMkLst>
            <pc:docMk/>
            <pc:sldMk cId="3242271396" sldId="487"/>
            <ac:spMk id="2" creationId="{3060EEB9-E3CF-4AA8-ABAE-8A90EFBA7557}"/>
          </ac:spMkLst>
        </pc:spChg>
        <pc:spChg chg="mod">
          <ac:chgData name="Pratyus Pratye" userId="f0c8c8047c8e3c59" providerId="LiveId" clId="{E54B629C-6961-4F92-9745-6867E5035289}" dt="2021-05-27T18:18:17.529" v="578" actId="1076"/>
          <ac:spMkLst>
            <pc:docMk/>
            <pc:sldMk cId="3242271396" sldId="487"/>
            <ac:spMk id="3" creationId="{EE6007EE-C85E-475A-BFCB-82528377A632}"/>
          </ac:spMkLst>
        </pc:spChg>
      </pc:sldChg>
      <pc:sldChg chg="new del">
        <pc:chgData name="Pratyus Pratye" userId="f0c8c8047c8e3c59" providerId="LiveId" clId="{E54B629C-6961-4F92-9745-6867E5035289}" dt="2021-05-27T18:18:21.350" v="579" actId="47"/>
        <pc:sldMkLst>
          <pc:docMk/>
          <pc:sldMk cId="3487819880" sldId="488"/>
        </pc:sldMkLst>
      </pc:sldChg>
      <pc:sldChg chg="new del">
        <pc:chgData name="Pratyus Pratye" userId="f0c8c8047c8e3c59" providerId="LiveId" clId="{E54B629C-6961-4F92-9745-6867E5035289}" dt="2021-05-27T18:18:22.889" v="580" actId="47"/>
        <pc:sldMkLst>
          <pc:docMk/>
          <pc:sldMk cId="1297298258" sldId="489"/>
        </pc:sldMkLst>
      </pc:sldChg>
      <pc:sldChg chg="new del">
        <pc:chgData name="Pratyus Pratye" userId="f0c8c8047c8e3c59" providerId="LiveId" clId="{E54B629C-6961-4F92-9745-6867E5035289}" dt="2021-05-27T18:18:24.191" v="581" actId="47"/>
        <pc:sldMkLst>
          <pc:docMk/>
          <pc:sldMk cId="2276932520" sldId="490"/>
        </pc:sldMkLst>
      </pc:sldChg>
      <pc:sldChg chg="new del">
        <pc:chgData name="Pratyus Pratye" userId="f0c8c8047c8e3c59" providerId="LiveId" clId="{E54B629C-6961-4F92-9745-6867E5035289}" dt="2021-05-27T18:18:25.525" v="582" actId="47"/>
        <pc:sldMkLst>
          <pc:docMk/>
          <pc:sldMk cId="2773918485" sldId="491"/>
        </pc:sldMkLst>
      </pc:sldChg>
      <pc:sldChg chg="new del">
        <pc:chgData name="Pratyus Pratye" userId="f0c8c8047c8e3c59" providerId="LiveId" clId="{E54B629C-6961-4F92-9745-6867E5035289}" dt="2021-05-27T18:18:27.060" v="583" actId="47"/>
        <pc:sldMkLst>
          <pc:docMk/>
          <pc:sldMk cId="2078795406" sldId="492"/>
        </pc:sldMkLst>
      </pc:sldChg>
      <pc:sldChg chg="new del">
        <pc:chgData name="Pratyus Pratye" userId="f0c8c8047c8e3c59" providerId="LiveId" clId="{E54B629C-6961-4F92-9745-6867E5035289}" dt="2021-05-27T18:18:28.379" v="584" actId="47"/>
        <pc:sldMkLst>
          <pc:docMk/>
          <pc:sldMk cId="1110995191" sldId="493"/>
        </pc:sldMkLst>
      </pc:sldChg>
      <pc:sldChg chg="new del">
        <pc:chgData name="Pratyus Pratye" userId="f0c8c8047c8e3c59" providerId="LiveId" clId="{E54B629C-6961-4F92-9745-6867E5035289}" dt="2021-05-27T18:18:29.665" v="585" actId="47"/>
        <pc:sldMkLst>
          <pc:docMk/>
          <pc:sldMk cId="3169872933" sldId="494"/>
        </pc:sldMkLst>
      </pc:sldChg>
      <pc:sldChg chg="new del">
        <pc:chgData name="Pratyus Pratye" userId="f0c8c8047c8e3c59" providerId="LiveId" clId="{E54B629C-6961-4F92-9745-6867E5035289}" dt="2021-05-27T18:18:30.920" v="586" actId="47"/>
        <pc:sldMkLst>
          <pc:docMk/>
          <pc:sldMk cId="2370041097" sldId="495"/>
        </pc:sldMkLst>
      </pc:sldChg>
      <pc:sldChg chg="new del">
        <pc:chgData name="Pratyus Pratye" userId="f0c8c8047c8e3c59" providerId="LiveId" clId="{E54B629C-6961-4F92-9745-6867E5035289}" dt="2021-05-27T18:18:51.271" v="587" actId="47"/>
        <pc:sldMkLst>
          <pc:docMk/>
          <pc:sldMk cId="2593772529" sldId="496"/>
        </pc:sldMkLst>
      </pc:sldChg>
      <pc:sldChg chg="new del">
        <pc:chgData name="Pratyus Pratye" userId="f0c8c8047c8e3c59" providerId="LiveId" clId="{E54B629C-6961-4F92-9745-6867E5035289}" dt="2021-05-27T18:18:51.271" v="587" actId="47"/>
        <pc:sldMkLst>
          <pc:docMk/>
          <pc:sldMk cId="2023968589" sldId="497"/>
        </pc:sldMkLst>
      </pc:sldChg>
      <pc:sldChg chg="new del">
        <pc:chgData name="Pratyus Pratye" userId="f0c8c8047c8e3c59" providerId="LiveId" clId="{E54B629C-6961-4F92-9745-6867E5035289}" dt="2021-05-27T18:18:51.271" v="587" actId="47"/>
        <pc:sldMkLst>
          <pc:docMk/>
          <pc:sldMk cId="1727757709" sldId="498"/>
        </pc:sldMkLst>
      </pc:sldChg>
      <pc:sldChg chg="new del">
        <pc:chgData name="Pratyus Pratye" userId="f0c8c8047c8e3c59" providerId="LiveId" clId="{E54B629C-6961-4F92-9745-6867E5035289}" dt="2021-05-27T18:18:51.271" v="587" actId="47"/>
        <pc:sldMkLst>
          <pc:docMk/>
          <pc:sldMk cId="1982232205" sldId="499"/>
        </pc:sldMkLst>
      </pc:sldChg>
      <pc:sldChg chg="new del">
        <pc:chgData name="Pratyus Pratye" userId="f0c8c8047c8e3c59" providerId="LiveId" clId="{E54B629C-6961-4F92-9745-6867E5035289}" dt="2021-05-27T18:18:51.271" v="587" actId="47"/>
        <pc:sldMkLst>
          <pc:docMk/>
          <pc:sldMk cId="3626405270" sldId="500"/>
        </pc:sldMkLst>
      </pc:sldChg>
      <pc:sldChg chg="new del">
        <pc:chgData name="Pratyus Pratye" userId="f0c8c8047c8e3c59" providerId="LiveId" clId="{E54B629C-6961-4F92-9745-6867E5035289}" dt="2021-05-27T18:18:51.271" v="587" actId="47"/>
        <pc:sldMkLst>
          <pc:docMk/>
          <pc:sldMk cId="2216054694" sldId="501"/>
        </pc:sldMkLst>
      </pc:sldChg>
      <pc:sldChg chg="new del">
        <pc:chgData name="Pratyus Pratye" userId="f0c8c8047c8e3c59" providerId="LiveId" clId="{E54B629C-6961-4F92-9745-6867E5035289}" dt="2021-05-27T18:18:51.271" v="587" actId="47"/>
        <pc:sldMkLst>
          <pc:docMk/>
          <pc:sldMk cId="1635765151" sldId="502"/>
        </pc:sldMkLst>
      </pc:sldChg>
      <pc:sldChg chg="new del">
        <pc:chgData name="Pratyus Pratye" userId="f0c8c8047c8e3c59" providerId="LiveId" clId="{E54B629C-6961-4F92-9745-6867E5035289}" dt="2021-05-27T18:18:51.271" v="587" actId="47"/>
        <pc:sldMkLst>
          <pc:docMk/>
          <pc:sldMk cId="3095271880" sldId="503"/>
        </pc:sldMkLst>
      </pc:sldChg>
    </pc:docChg>
  </pc:docChgLst>
  <pc:docChgLst>
    <pc:chgData name="Pratyus Pratye" userId="f0c8c8047c8e3c59" providerId="LiveId" clId="{F2459B39-338D-4469-A48F-CB4A3D6E244E}"/>
    <pc:docChg chg="modSld">
      <pc:chgData name="Pratyus Pratye" userId="f0c8c8047c8e3c59" providerId="LiveId" clId="{F2459B39-338D-4469-A48F-CB4A3D6E244E}" dt="2021-06-06T05:08:26.934" v="3"/>
      <pc:docMkLst>
        <pc:docMk/>
      </pc:docMkLst>
      <pc:sldChg chg="modSp">
        <pc:chgData name="Pratyus Pratye" userId="f0c8c8047c8e3c59" providerId="LiveId" clId="{F2459B39-338D-4469-A48F-CB4A3D6E244E}" dt="2021-06-06T05:08:26.934" v="3"/>
        <pc:sldMkLst>
          <pc:docMk/>
          <pc:sldMk cId="2084322368" sldId="256"/>
        </pc:sldMkLst>
        <pc:spChg chg="mod">
          <ac:chgData name="Pratyus Pratye" userId="f0c8c8047c8e3c59" providerId="LiveId" clId="{F2459B39-338D-4469-A48F-CB4A3D6E244E}" dt="2021-06-06T05:08:26.934" v="3"/>
          <ac:spMkLst>
            <pc:docMk/>
            <pc:sldMk cId="2084322368" sldId="256"/>
            <ac:spMk id="2" creationId="{00000000-0000-0000-0000-000000000000}"/>
          </ac:spMkLst>
        </pc:spChg>
      </pc:sldChg>
      <pc:sldChg chg="modSp">
        <pc:chgData name="Pratyus Pratye" userId="f0c8c8047c8e3c59" providerId="LiveId" clId="{F2459B39-338D-4469-A48F-CB4A3D6E244E}" dt="2021-06-06T05:08:26.934" v="3"/>
        <pc:sldMkLst>
          <pc:docMk/>
          <pc:sldMk cId="1787515255" sldId="424"/>
        </pc:sldMkLst>
        <pc:spChg chg="mod">
          <ac:chgData name="Pratyus Pratye" userId="f0c8c8047c8e3c59" providerId="LiveId" clId="{F2459B39-338D-4469-A48F-CB4A3D6E244E}" dt="2021-06-06T05:08:26.934" v="3"/>
          <ac:spMkLst>
            <pc:docMk/>
            <pc:sldMk cId="1787515255" sldId="424"/>
            <ac:spMk id="2" creationId="{1F40D67D-CC1B-44D0-A8A0-5344294BEFC9}"/>
          </ac:spMkLst>
        </pc:spChg>
      </pc:sldChg>
      <pc:sldChg chg="modSp">
        <pc:chgData name="Pratyus Pratye" userId="f0c8c8047c8e3c59" providerId="LiveId" clId="{F2459B39-338D-4469-A48F-CB4A3D6E244E}" dt="2021-06-06T05:08:26.934" v="3"/>
        <pc:sldMkLst>
          <pc:docMk/>
          <pc:sldMk cId="2156270190" sldId="467"/>
        </pc:sldMkLst>
        <pc:spChg chg="mod">
          <ac:chgData name="Pratyus Pratye" userId="f0c8c8047c8e3c59" providerId="LiveId" clId="{F2459B39-338D-4469-A48F-CB4A3D6E244E}" dt="2021-06-06T05:08:26.934" v="3"/>
          <ac:spMkLst>
            <pc:docMk/>
            <pc:sldMk cId="2156270190" sldId="467"/>
            <ac:spMk id="3" creationId="{130A8E03-98C9-4FCC-90B3-AC8E6ECD6AB6}"/>
          </ac:spMkLst>
        </pc:spChg>
      </pc:sldChg>
      <pc:sldChg chg="modSp">
        <pc:chgData name="Pratyus Pratye" userId="f0c8c8047c8e3c59" providerId="LiveId" clId="{F2459B39-338D-4469-A48F-CB4A3D6E244E}" dt="2021-06-06T05:08:26.934" v="3"/>
        <pc:sldMkLst>
          <pc:docMk/>
          <pc:sldMk cId="3061628819" sldId="476"/>
        </pc:sldMkLst>
        <pc:spChg chg="mod">
          <ac:chgData name="Pratyus Pratye" userId="f0c8c8047c8e3c59" providerId="LiveId" clId="{F2459B39-338D-4469-A48F-CB4A3D6E244E}" dt="2021-06-06T05:08:26.934" v="3"/>
          <ac:spMkLst>
            <pc:docMk/>
            <pc:sldMk cId="3061628819" sldId="476"/>
            <ac:spMk id="2" creationId="{A8306D35-7782-4211-A926-B146F3F4099F}"/>
          </ac:spMkLst>
        </pc:spChg>
      </pc:sldChg>
      <pc:sldChg chg="modSp">
        <pc:chgData name="Pratyus Pratye" userId="f0c8c8047c8e3c59" providerId="LiveId" clId="{F2459B39-338D-4469-A48F-CB4A3D6E244E}" dt="2021-06-06T05:08:26.934" v="3"/>
        <pc:sldMkLst>
          <pc:docMk/>
          <pc:sldMk cId="1655139065" sldId="477"/>
        </pc:sldMkLst>
        <pc:spChg chg="mod">
          <ac:chgData name="Pratyus Pratye" userId="f0c8c8047c8e3c59" providerId="LiveId" clId="{F2459B39-338D-4469-A48F-CB4A3D6E244E}" dt="2021-06-06T05:08:26.934" v="3"/>
          <ac:spMkLst>
            <pc:docMk/>
            <pc:sldMk cId="1655139065" sldId="477"/>
            <ac:spMk id="2" creationId="{BC4BEDC4-FFAB-45C2-8B24-20C7A690F7A7}"/>
          </ac:spMkLst>
        </pc:spChg>
      </pc:sldChg>
      <pc:sldChg chg="modSp">
        <pc:chgData name="Pratyus Pratye" userId="f0c8c8047c8e3c59" providerId="LiveId" clId="{F2459B39-338D-4469-A48F-CB4A3D6E244E}" dt="2021-06-06T05:08:26.934" v="3"/>
        <pc:sldMkLst>
          <pc:docMk/>
          <pc:sldMk cId="677257483" sldId="478"/>
        </pc:sldMkLst>
        <pc:spChg chg="mod">
          <ac:chgData name="Pratyus Pratye" userId="f0c8c8047c8e3c59" providerId="LiveId" clId="{F2459B39-338D-4469-A48F-CB4A3D6E244E}" dt="2021-06-06T05:08:26.934" v="3"/>
          <ac:spMkLst>
            <pc:docMk/>
            <pc:sldMk cId="677257483" sldId="478"/>
            <ac:spMk id="2" creationId="{147C16A2-02B9-4194-8DFD-0392090B139E}"/>
          </ac:spMkLst>
        </pc:spChg>
      </pc:sldChg>
      <pc:sldChg chg="modSp">
        <pc:chgData name="Pratyus Pratye" userId="f0c8c8047c8e3c59" providerId="LiveId" clId="{F2459B39-338D-4469-A48F-CB4A3D6E244E}" dt="2021-06-06T05:08:26.934" v="3"/>
        <pc:sldMkLst>
          <pc:docMk/>
          <pc:sldMk cId="2111227832" sldId="479"/>
        </pc:sldMkLst>
        <pc:spChg chg="mod">
          <ac:chgData name="Pratyus Pratye" userId="f0c8c8047c8e3c59" providerId="LiveId" clId="{F2459B39-338D-4469-A48F-CB4A3D6E244E}" dt="2021-06-06T05:08:26.934" v="3"/>
          <ac:spMkLst>
            <pc:docMk/>
            <pc:sldMk cId="2111227832" sldId="479"/>
            <ac:spMk id="2" creationId="{EC250F9E-304D-4771-ABA2-385867A69B6F}"/>
          </ac:spMkLst>
        </pc:spChg>
      </pc:sldChg>
      <pc:sldChg chg="modSp">
        <pc:chgData name="Pratyus Pratye" userId="f0c8c8047c8e3c59" providerId="LiveId" clId="{F2459B39-338D-4469-A48F-CB4A3D6E244E}" dt="2021-06-06T05:08:26.934" v="3"/>
        <pc:sldMkLst>
          <pc:docMk/>
          <pc:sldMk cId="91410957" sldId="480"/>
        </pc:sldMkLst>
        <pc:spChg chg="mod">
          <ac:chgData name="Pratyus Pratye" userId="f0c8c8047c8e3c59" providerId="LiveId" clId="{F2459B39-338D-4469-A48F-CB4A3D6E244E}" dt="2021-06-06T05:08:26.934" v="3"/>
          <ac:spMkLst>
            <pc:docMk/>
            <pc:sldMk cId="91410957" sldId="480"/>
            <ac:spMk id="2" creationId="{922073F3-7071-49E7-8277-084C9C29578F}"/>
          </ac:spMkLst>
        </pc:spChg>
      </pc:sldChg>
      <pc:sldChg chg="modSp">
        <pc:chgData name="Pratyus Pratye" userId="f0c8c8047c8e3c59" providerId="LiveId" clId="{F2459B39-338D-4469-A48F-CB4A3D6E244E}" dt="2021-06-06T05:08:26.934" v="3"/>
        <pc:sldMkLst>
          <pc:docMk/>
          <pc:sldMk cId="3365644096" sldId="481"/>
        </pc:sldMkLst>
        <pc:spChg chg="mod">
          <ac:chgData name="Pratyus Pratye" userId="f0c8c8047c8e3c59" providerId="LiveId" clId="{F2459B39-338D-4469-A48F-CB4A3D6E244E}" dt="2021-06-06T05:08:26.934" v="3"/>
          <ac:spMkLst>
            <pc:docMk/>
            <pc:sldMk cId="3365644096" sldId="481"/>
            <ac:spMk id="2" creationId="{7DFF1832-6204-4E32-9E08-817C6FC31625}"/>
          </ac:spMkLst>
        </pc:spChg>
      </pc:sldChg>
      <pc:sldChg chg="modSp">
        <pc:chgData name="Pratyus Pratye" userId="f0c8c8047c8e3c59" providerId="LiveId" clId="{F2459B39-338D-4469-A48F-CB4A3D6E244E}" dt="2021-06-06T05:08:26.934" v="3"/>
        <pc:sldMkLst>
          <pc:docMk/>
          <pc:sldMk cId="795466156" sldId="482"/>
        </pc:sldMkLst>
        <pc:spChg chg="mod">
          <ac:chgData name="Pratyus Pratye" userId="f0c8c8047c8e3c59" providerId="LiveId" clId="{F2459B39-338D-4469-A48F-CB4A3D6E244E}" dt="2021-06-06T05:08:26.934" v="3"/>
          <ac:spMkLst>
            <pc:docMk/>
            <pc:sldMk cId="795466156" sldId="482"/>
            <ac:spMk id="2" creationId="{EC87838C-4038-45DF-A200-6E0E224A108D}"/>
          </ac:spMkLst>
        </pc:spChg>
      </pc:sldChg>
      <pc:sldChg chg="modSp">
        <pc:chgData name="Pratyus Pratye" userId="f0c8c8047c8e3c59" providerId="LiveId" clId="{F2459B39-338D-4469-A48F-CB4A3D6E244E}" dt="2021-06-06T05:08:26.934" v="3"/>
        <pc:sldMkLst>
          <pc:docMk/>
          <pc:sldMk cId="3717236828" sldId="483"/>
        </pc:sldMkLst>
        <pc:spChg chg="mod">
          <ac:chgData name="Pratyus Pratye" userId="f0c8c8047c8e3c59" providerId="LiveId" clId="{F2459B39-338D-4469-A48F-CB4A3D6E244E}" dt="2021-06-06T05:08:26.934" v="3"/>
          <ac:spMkLst>
            <pc:docMk/>
            <pc:sldMk cId="3717236828" sldId="483"/>
            <ac:spMk id="2" creationId="{49FAA8B5-5533-45EB-8698-0DE29CD9C9A3}"/>
          </ac:spMkLst>
        </pc:spChg>
      </pc:sldChg>
      <pc:sldChg chg="modSp">
        <pc:chgData name="Pratyus Pratye" userId="f0c8c8047c8e3c59" providerId="LiveId" clId="{F2459B39-338D-4469-A48F-CB4A3D6E244E}" dt="2021-06-06T05:08:26.934" v="3"/>
        <pc:sldMkLst>
          <pc:docMk/>
          <pc:sldMk cId="2870848284" sldId="484"/>
        </pc:sldMkLst>
        <pc:spChg chg="mod">
          <ac:chgData name="Pratyus Pratye" userId="f0c8c8047c8e3c59" providerId="LiveId" clId="{F2459B39-338D-4469-A48F-CB4A3D6E244E}" dt="2021-06-06T05:08:26.934" v="3"/>
          <ac:spMkLst>
            <pc:docMk/>
            <pc:sldMk cId="2870848284" sldId="484"/>
            <ac:spMk id="2" creationId="{6683EE85-C33C-4BD8-B71A-F8CE4F441398}"/>
          </ac:spMkLst>
        </pc:spChg>
      </pc:sldChg>
      <pc:sldChg chg="modSp">
        <pc:chgData name="Pratyus Pratye" userId="f0c8c8047c8e3c59" providerId="LiveId" clId="{F2459B39-338D-4469-A48F-CB4A3D6E244E}" dt="2021-06-06T05:08:26.934" v="3"/>
        <pc:sldMkLst>
          <pc:docMk/>
          <pc:sldMk cId="725910675" sldId="485"/>
        </pc:sldMkLst>
        <pc:spChg chg="mod">
          <ac:chgData name="Pratyus Pratye" userId="f0c8c8047c8e3c59" providerId="LiveId" clId="{F2459B39-338D-4469-A48F-CB4A3D6E244E}" dt="2021-06-06T05:08:26.934" v="3"/>
          <ac:spMkLst>
            <pc:docMk/>
            <pc:sldMk cId="725910675" sldId="485"/>
            <ac:spMk id="2" creationId="{F74A22D2-19D0-4D4F-AF0C-C426EB169202}"/>
          </ac:spMkLst>
        </pc:spChg>
      </pc:sldChg>
      <pc:sldChg chg="modSp">
        <pc:chgData name="Pratyus Pratye" userId="f0c8c8047c8e3c59" providerId="LiveId" clId="{F2459B39-338D-4469-A48F-CB4A3D6E244E}" dt="2021-06-06T05:08:26.934" v="3"/>
        <pc:sldMkLst>
          <pc:docMk/>
          <pc:sldMk cId="3283062933" sldId="486"/>
        </pc:sldMkLst>
        <pc:spChg chg="mod">
          <ac:chgData name="Pratyus Pratye" userId="f0c8c8047c8e3c59" providerId="LiveId" clId="{F2459B39-338D-4469-A48F-CB4A3D6E244E}" dt="2021-06-06T05:08:26.934" v="3"/>
          <ac:spMkLst>
            <pc:docMk/>
            <pc:sldMk cId="3283062933" sldId="486"/>
            <ac:spMk id="2" creationId="{6D392575-DB94-4B9E-9A59-B86A7E50DB1B}"/>
          </ac:spMkLst>
        </pc:spChg>
      </pc:sldChg>
      <pc:sldChg chg="modSp">
        <pc:chgData name="Pratyus Pratye" userId="f0c8c8047c8e3c59" providerId="LiveId" clId="{F2459B39-338D-4469-A48F-CB4A3D6E244E}" dt="2021-06-06T05:08:26.934" v="3"/>
        <pc:sldMkLst>
          <pc:docMk/>
          <pc:sldMk cId="3242271396" sldId="487"/>
        </pc:sldMkLst>
        <pc:spChg chg="mod">
          <ac:chgData name="Pratyus Pratye" userId="f0c8c8047c8e3c59" providerId="LiveId" clId="{F2459B39-338D-4469-A48F-CB4A3D6E244E}" dt="2021-06-06T05:08:26.934" v="3"/>
          <ac:spMkLst>
            <pc:docMk/>
            <pc:sldMk cId="3242271396" sldId="487"/>
            <ac:spMk id="2" creationId="{3060EEB9-E3CF-4AA8-ABAE-8A90EFBA755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A1CCB6-A37E-49C1-9AB5-F089EE7C6CA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9266604E-10DC-49C0-8EF4-7CB00C69AAD6}">
      <dgm:prSet phldrT="[Text]"/>
      <dgm:spPr/>
      <dgm:t>
        <a:bodyPr/>
        <a:lstStyle/>
        <a:p>
          <a:r>
            <a:rPr lang="en-IN" dirty="0"/>
            <a:t>Concepts</a:t>
          </a:r>
        </a:p>
      </dgm:t>
    </dgm:pt>
    <dgm:pt modelId="{803A8DDB-8DF6-423F-ACDE-0217411057C0}" type="parTrans" cxnId="{1E3C33D4-80B3-4C8A-A308-F379EBD1DF09}">
      <dgm:prSet/>
      <dgm:spPr/>
      <dgm:t>
        <a:bodyPr/>
        <a:lstStyle/>
        <a:p>
          <a:endParaRPr lang="en-IN"/>
        </a:p>
      </dgm:t>
    </dgm:pt>
    <dgm:pt modelId="{F0292E64-AD23-4387-8C88-B908C739E721}" type="sibTrans" cxnId="{1E3C33D4-80B3-4C8A-A308-F379EBD1DF09}">
      <dgm:prSet/>
      <dgm:spPr/>
      <dgm:t>
        <a:bodyPr/>
        <a:lstStyle/>
        <a:p>
          <a:endParaRPr lang="en-IN"/>
        </a:p>
      </dgm:t>
    </dgm:pt>
    <dgm:pt modelId="{A616992D-C586-422D-BD40-C739D0A11B5A}">
      <dgm:prSet phldrT="[Text]"/>
      <dgm:spPr/>
      <dgm:t>
        <a:bodyPr/>
        <a:lstStyle/>
        <a:p>
          <a:r>
            <a:rPr lang="en-IN" dirty="0"/>
            <a:t>Explanation</a:t>
          </a:r>
        </a:p>
      </dgm:t>
    </dgm:pt>
    <dgm:pt modelId="{16B8A293-BD9C-4A4D-B778-53DFAD98B841}" type="parTrans" cxnId="{6CB39632-6964-49F3-A7EA-3F0964DC11F3}">
      <dgm:prSet/>
      <dgm:spPr/>
      <dgm:t>
        <a:bodyPr/>
        <a:lstStyle/>
        <a:p>
          <a:endParaRPr lang="en-IN"/>
        </a:p>
      </dgm:t>
    </dgm:pt>
    <dgm:pt modelId="{9C4C8914-5628-420D-9D99-1B657A4DB752}" type="sibTrans" cxnId="{6CB39632-6964-49F3-A7EA-3F0964DC11F3}">
      <dgm:prSet/>
      <dgm:spPr/>
      <dgm:t>
        <a:bodyPr/>
        <a:lstStyle/>
        <a:p>
          <a:endParaRPr lang="en-IN"/>
        </a:p>
      </dgm:t>
    </dgm:pt>
    <dgm:pt modelId="{FECBB0DE-8528-44A8-AD61-D745AAB65183}">
      <dgm:prSet phldrT="[Text]"/>
      <dgm:spPr/>
      <dgm:t>
        <a:bodyPr/>
        <a:lstStyle/>
        <a:p>
          <a:r>
            <a:rPr lang="en-IN" dirty="0"/>
            <a:t>Class Exercise</a:t>
          </a:r>
        </a:p>
      </dgm:t>
    </dgm:pt>
    <dgm:pt modelId="{8DF709D4-55A5-4583-9848-5C8CEF77F09B}" type="parTrans" cxnId="{29512AE6-5E2D-485D-A395-528987E7E1C1}">
      <dgm:prSet/>
      <dgm:spPr/>
      <dgm:t>
        <a:bodyPr/>
        <a:lstStyle/>
        <a:p>
          <a:endParaRPr lang="en-IN"/>
        </a:p>
      </dgm:t>
    </dgm:pt>
    <dgm:pt modelId="{11661F66-AE3E-41A7-8B35-49D07B3AB788}" type="sibTrans" cxnId="{29512AE6-5E2D-485D-A395-528987E7E1C1}">
      <dgm:prSet/>
      <dgm:spPr/>
      <dgm:t>
        <a:bodyPr/>
        <a:lstStyle/>
        <a:p>
          <a:endParaRPr lang="en-IN"/>
        </a:p>
      </dgm:t>
    </dgm:pt>
    <dgm:pt modelId="{4766808A-C66E-4F9A-8409-7E8A58FF69FA}">
      <dgm:prSet phldrT="[Text]"/>
      <dgm:spPr/>
      <dgm:t>
        <a:bodyPr/>
        <a:lstStyle/>
        <a:p>
          <a:r>
            <a:rPr lang="en-US" dirty="0"/>
            <a:t>Practice, Practice &amp; Practice</a:t>
          </a:r>
          <a:endParaRPr lang="en-IN" dirty="0"/>
        </a:p>
      </dgm:t>
    </dgm:pt>
    <dgm:pt modelId="{8E6FAE71-B79D-4235-8DCA-275DF78F280D}" type="parTrans" cxnId="{F85DF580-127C-4F0C-AE29-DF9B4F897D98}">
      <dgm:prSet/>
      <dgm:spPr/>
      <dgm:t>
        <a:bodyPr/>
        <a:lstStyle/>
        <a:p>
          <a:endParaRPr lang="en-IN"/>
        </a:p>
      </dgm:t>
    </dgm:pt>
    <dgm:pt modelId="{E91B4229-544A-43F8-B9D9-F6D75A66FE91}" type="sibTrans" cxnId="{F85DF580-127C-4F0C-AE29-DF9B4F897D98}">
      <dgm:prSet/>
      <dgm:spPr/>
      <dgm:t>
        <a:bodyPr/>
        <a:lstStyle/>
        <a:p>
          <a:endParaRPr lang="en-IN"/>
        </a:p>
      </dgm:t>
    </dgm:pt>
    <dgm:pt modelId="{9E204370-3DA7-42E1-A772-D0A5DF44434E}">
      <dgm:prSet phldrT="[Text]"/>
      <dgm:spPr/>
      <dgm:t>
        <a:bodyPr/>
        <a:lstStyle/>
        <a:p>
          <a:r>
            <a:rPr lang="en-IN" dirty="0"/>
            <a:t>Class Test/Recap</a:t>
          </a:r>
        </a:p>
      </dgm:t>
    </dgm:pt>
    <dgm:pt modelId="{CB21FB8E-430F-4694-87E9-93C57E9771DB}" type="parTrans" cxnId="{66CA7244-02CF-48FB-9FDE-5DC2B398ED81}">
      <dgm:prSet/>
      <dgm:spPr/>
      <dgm:t>
        <a:bodyPr/>
        <a:lstStyle/>
        <a:p>
          <a:endParaRPr lang="en-IN"/>
        </a:p>
      </dgm:t>
    </dgm:pt>
    <dgm:pt modelId="{2F3AAF32-1C00-4161-82D0-3D7B71F5AD59}" type="sibTrans" cxnId="{66CA7244-02CF-48FB-9FDE-5DC2B398ED81}">
      <dgm:prSet/>
      <dgm:spPr/>
      <dgm:t>
        <a:bodyPr/>
        <a:lstStyle/>
        <a:p>
          <a:endParaRPr lang="en-IN"/>
        </a:p>
      </dgm:t>
    </dgm:pt>
    <dgm:pt modelId="{DF7B990E-8907-4573-8A4F-2E9AAEA6B136}">
      <dgm:prSet phldrT="[Text]"/>
      <dgm:spPr/>
      <dgm:t>
        <a:bodyPr/>
        <a:lstStyle/>
        <a:p>
          <a:r>
            <a:rPr lang="en-IN" dirty="0"/>
            <a:t>Open Discussion</a:t>
          </a:r>
        </a:p>
      </dgm:t>
    </dgm:pt>
    <dgm:pt modelId="{6335DFE5-541A-4B78-B561-C94EDF304809}" type="parTrans" cxnId="{ACEE61DB-785A-408B-9146-6D3659B65279}">
      <dgm:prSet/>
      <dgm:spPr/>
      <dgm:t>
        <a:bodyPr/>
        <a:lstStyle/>
        <a:p>
          <a:endParaRPr lang="en-IN"/>
        </a:p>
      </dgm:t>
    </dgm:pt>
    <dgm:pt modelId="{EB7BA786-0F17-4FAC-B560-45D1BC0E94BD}" type="sibTrans" cxnId="{ACEE61DB-785A-408B-9146-6D3659B65279}">
      <dgm:prSet/>
      <dgm:spPr/>
      <dgm:t>
        <a:bodyPr/>
        <a:lstStyle/>
        <a:p>
          <a:endParaRPr lang="en-IN"/>
        </a:p>
      </dgm:t>
    </dgm:pt>
    <dgm:pt modelId="{1FFA0300-DDFA-418D-A8F3-3C4F7B09BB38}">
      <dgm:prSet phldrT="[Text]"/>
      <dgm:spPr/>
      <dgm:t>
        <a:bodyPr/>
        <a:lstStyle/>
        <a:p>
          <a:r>
            <a:rPr lang="en-US" dirty="0"/>
            <a:t>Different types of questions asked</a:t>
          </a:r>
          <a:endParaRPr lang="en-IN" dirty="0"/>
        </a:p>
      </dgm:t>
    </dgm:pt>
    <dgm:pt modelId="{8A2480AE-5498-4C49-B9D2-94E81A4DDF73}" type="parTrans" cxnId="{DED477E5-424A-4621-8E5B-6FA47BFB6902}">
      <dgm:prSet/>
      <dgm:spPr/>
      <dgm:t>
        <a:bodyPr/>
        <a:lstStyle/>
        <a:p>
          <a:endParaRPr lang="en-IN"/>
        </a:p>
      </dgm:t>
    </dgm:pt>
    <dgm:pt modelId="{F61537F1-6518-400F-9EEF-871617F9D397}" type="sibTrans" cxnId="{DED477E5-424A-4621-8E5B-6FA47BFB6902}">
      <dgm:prSet/>
      <dgm:spPr/>
      <dgm:t>
        <a:bodyPr/>
        <a:lstStyle/>
        <a:p>
          <a:endParaRPr lang="en-IN"/>
        </a:p>
      </dgm:t>
    </dgm:pt>
    <dgm:pt modelId="{3A40C5DB-9AF9-4668-B6F9-D4D7924167B5}" type="pres">
      <dgm:prSet presAssocID="{49A1CCB6-A37E-49C1-9AB5-F089EE7C6CA7}" presName="linearFlow" presStyleCnt="0">
        <dgm:presLayoutVars>
          <dgm:dir/>
          <dgm:animLvl val="lvl"/>
          <dgm:resizeHandles val="exact"/>
        </dgm:presLayoutVars>
      </dgm:prSet>
      <dgm:spPr/>
    </dgm:pt>
    <dgm:pt modelId="{C9CE8BE9-E10A-4A47-B142-80EBF326A364}" type="pres">
      <dgm:prSet presAssocID="{9266604E-10DC-49C0-8EF4-7CB00C69AAD6}" presName="composite" presStyleCnt="0"/>
      <dgm:spPr/>
    </dgm:pt>
    <dgm:pt modelId="{8187F04A-9BD8-4F9A-B49B-5CAA9DA424CC}" type="pres">
      <dgm:prSet presAssocID="{9266604E-10DC-49C0-8EF4-7CB00C69AAD6}" presName="parentText" presStyleLbl="alignNode1" presStyleIdx="0" presStyleCnt="3">
        <dgm:presLayoutVars>
          <dgm:chMax val="1"/>
          <dgm:bulletEnabled val="1"/>
        </dgm:presLayoutVars>
      </dgm:prSet>
      <dgm:spPr/>
    </dgm:pt>
    <dgm:pt modelId="{60437417-4591-43A5-8813-2B62CC6C99AF}" type="pres">
      <dgm:prSet presAssocID="{9266604E-10DC-49C0-8EF4-7CB00C69AAD6}" presName="descendantText" presStyleLbl="alignAcc1" presStyleIdx="0" presStyleCnt="3">
        <dgm:presLayoutVars>
          <dgm:bulletEnabled val="1"/>
        </dgm:presLayoutVars>
      </dgm:prSet>
      <dgm:spPr/>
    </dgm:pt>
    <dgm:pt modelId="{BD5927D6-549E-4FCF-A0F0-2E2267D96947}" type="pres">
      <dgm:prSet presAssocID="{F0292E64-AD23-4387-8C88-B908C739E721}" presName="sp" presStyleCnt="0"/>
      <dgm:spPr/>
    </dgm:pt>
    <dgm:pt modelId="{81564C66-55D0-4033-A0FB-DF6F4D0C9C4E}" type="pres">
      <dgm:prSet presAssocID="{FECBB0DE-8528-44A8-AD61-D745AAB65183}" presName="composite" presStyleCnt="0"/>
      <dgm:spPr/>
    </dgm:pt>
    <dgm:pt modelId="{511B41C6-13FF-43DB-AD21-5BE8545E835E}" type="pres">
      <dgm:prSet presAssocID="{FECBB0DE-8528-44A8-AD61-D745AAB65183}" presName="parentText" presStyleLbl="alignNode1" presStyleIdx="1" presStyleCnt="3">
        <dgm:presLayoutVars>
          <dgm:chMax val="1"/>
          <dgm:bulletEnabled val="1"/>
        </dgm:presLayoutVars>
      </dgm:prSet>
      <dgm:spPr/>
    </dgm:pt>
    <dgm:pt modelId="{F50D481D-B2C0-414D-AF3C-512786D8A5DB}" type="pres">
      <dgm:prSet presAssocID="{FECBB0DE-8528-44A8-AD61-D745AAB65183}" presName="descendantText" presStyleLbl="alignAcc1" presStyleIdx="1" presStyleCnt="3">
        <dgm:presLayoutVars>
          <dgm:bulletEnabled val="1"/>
        </dgm:presLayoutVars>
      </dgm:prSet>
      <dgm:spPr/>
    </dgm:pt>
    <dgm:pt modelId="{E3956543-F54D-4AF6-8FB3-564B840E71EB}" type="pres">
      <dgm:prSet presAssocID="{11661F66-AE3E-41A7-8B35-49D07B3AB788}" presName="sp" presStyleCnt="0"/>
      <dgm:spPr/>
    </dgm:pt>
    <dgm:pt modelId="{8B544FDE-F948-461F-8447-D3A6219A61C9}" type="pres">
      <dgm:prSet presAssocID="{9E204370-3DA7-42E1-A772-D0A5DF44434E}" presName="composite" presStyleCnt="0"/>
      <dgm:spPr/>
    </dgm:pt>
    <dgm:pt modelId="{CBBB9223-97DE-4941-BC88-CC0BDBDFC542}" type="pres">
      <dgm:prSet presAssocID="{9E204370-3DA7-42E1-A772-D0A5DF44434E}" presName="parentText" presStyleLbl="alignNode1" presStyleIdx="2" presStyleCnt="3">
        <dgm:presLayoutVars>
          <dgm:chMax val="1"/>
          <dgm:bulletEnabled val="1"/>
        </dgm:presLayoutVars>
      </dgm:prSet>
      <dgm:spPr/>
    </dgm:pt>
    <dgm:pt modelId="{3010A756-8F93-4209-BD11-1ACA1D34F08D}" type="pres">
      <dgm:prSet presAssocID="{9E204370-3DA7-42E1-A772-D0A5DF44434E}" presName="descendantText" presStyleLbl="alignAcc1" presStyleIdx="2" presStyleCnt="3">
        <dgm:presLayoutVars>
          <dgm:bulletEnabled val="1"/>
        </dgm:presLayoutVars>
      </dgm:prSet>
      <dgm:spPr/>
    </dgm:pt>
  </dgm:ptLst>
  <dgm:cxnLst>
    <dgm:cxn modelId="{84F3C604-95D6-4121-B0E5-7C9EB30DD550}" type="presOf" srcId="{A616992D-C586-422D-BD40-C739D0A11B5A}" destId="{60437417-4591-43A5-8813-2B62CC6C99AF}" srcOrd="0" destOrd="0" presId="urn:microsoft.com/office/officeart/2005/8/layout/chevron2"/>
    <dgm:cxn modelId="{6CB39632-6964-49F3-A7EA-3F0964DC11F3}" srcId="{9266604E-10DC-49C0-8EF4-7CB00C69AAD6}" destId="{A616992D-C586-422D-BD40-C739D0A11B5A}" srcOrd="0" destOrd="0" parTransId="{16B8A293-BD9C-4A4D-B778-53DFAD98B841}" sibTransId="{9C4C8914-5628-420D-9D99-1B657A4DB752}"/>
    <dgm:cxn modelId="{B8D5793B-5837-4353-B129-88E59630A859}" type="presOf" srcId="{4766808A-C66E-4F9A-8409-7E8A58FF69FA}" destId="{F50D481D-B2C0-414D-AF3C-512786D8A5DB}" srcOrd="0" destOrd="0" presId="urn:microsoft.com/office/officeart/2005/8/layout/chevron2"/>
    <dgm:cxn modelId="{66CA7244-02CF-48FB-9FDE-5DC2B398ED81}" srcId="{49A1CCB6-A37E-49C1-9AB5-F089EE7C6CA7}" destId="{9E204370-3DA7-42E1-A772-D0A5DF44434E}" srcOrd="2" destOrd="0" parTransId="{CB21FB8E-430F-4694-87E9-93C57E9771DB}" sibTransId="{2F3AAF32-1C00-4161-82D0-3D7B71F5AD59}"/>
    <dgm:cxn modelId="{098F2A57-2C57-47F0-9F38-9FD924369132}" type="presOf" srcId="{9E204370-3DA7-42E1-A772-D0A5DF44434E}" destId="{CBBB9223-97DE-4941-BC88-CC0BDBDFC542}" srcOrd="0" destOrd="0" presId="urn:microsoft.com/office/officeart/2005/8/layout/chevron2"/>
    <dgm:cxn modelId="{F85DF580-127C-4F0C-AE29-DF9B4F897D98}" srcId="{FECBB0DE-8528-44A8-AD61-D745AAB65183}" destId="{4766808A-C66E-4F9A-8409-7E8A58FF69FA}" srcOrd="0" destOrd="0" parTransId="{8E6FAE71-B79D-4235-8DCA-275DF78F280D}" sibTransId="{E91B4229-544A-43F8-B9D9-F6D75A66FE91}"/>
    <dgm:cxn modelId="{847741AE-E7E3-4CB3-875B-AB6A285E0167}" type="presOf" srcId="{49A1CCB6-A37E-49C1-9AB5-F089EE7C6CA7}" destId="{3A40C5DB-9AF9-4668-B6F9-D4D7924167B5}" srcOrd="0" destOrd="0" presId="urn:microsoft.com/office/officeart/2005/8/layout/chevron2"/>
    <dgm:cxn modelId="{1E3C33D4-80B3-4C8A-A308-F379EBD1DF09}" srcId="{49A1CCB6-A37E-49C1-9AB5-F089EE7C6CA7}" destId="{9266604E-10DC-49C0-8EF4-7CB00C69AAD6}" srcOrd="0" destOrd="0" parTransId="{803A8DDB-8DF6-423F-ACDE-0217411057C0}" sibTransId="{F0292E64-AD23-4387-8C88-B908C739E721}"/>
    <dgm:cxn modelId="{ACEE61DB-785A-408B-9146-6D3659B65279}" srcId="{9E204370-3DA7-42E1-A772-D0A5DF44434E}" destId="{DF7B990E-8907-4573-8A4F-2E9AAEA6B136}" srcOrd="0" destOrd="0" parTransId="{6335DFE5-541A-4B78-B561-C94EDF304809}" sibTransId="{EB7BA786-0F17-4FAC-B560-45D1BC0E94BD}"/>
    <dgm:cxn modelId="{2CD882DC-8569-4909-BF57-8C11BE254FE7}" type="presOf" srcId="{DF7B990E-8907-4573-8A4F-2E9AAEA6B136}" destId="{3010A756-8F93-4209-BD11-1ACA1D34F08D}" srcOrd="0" destOrd="0" presId="urn:microsoft.com/office/officeart/2005/8/layout/chevron2"/>
    <dgm:cxn modelId="{DED477E5-424A-4621-8E5B-6FA47BFB6902}" srcId="{9266604E-10DC-49C0-8EF4-7CB00C69AAD6}" destId="{1FFA0300-DDFA-418D-A8F3-3C4F7B09BB38}" srcOrd="1" destOrd="0" parTransId="{8A2480AE-5498-4C49-B9D2-94E81A4DDF73}" sibTransId="{F61537F1-6518-400F-9EEF-871617F9D397}"/>
    <dgm:cxn modelId="{29512AE6-5E2D-485D-A395-528987E7E1C1}" srcId="{49A1CCB6-A37E-49C1-9AB5-F089EE7C6CA7}" destId="{FECBB0DE-8528-44A8-AD61-D745AAB65183}" srcOrd="1" destOrd="0" parTransId="{8DF709D4-55A5-4583-9848-5C8CEF77F09B}" sibTransId="{11661F66-AE3E-41A7-8B35-49D07B3AB788}"/>
    <dgm:cxn modelId="{E07189ED-3768-411C-8E3A-9A635CF90432}" type="presOf" srcId="{1FFA0300-DDFA-418D-A8F3-3C4F7B09BB38}" destId="{60437417-4591-43A5-8813-2B62CC6C99AF}" srcOrd="0" destOrd="1" presId="urn:microsoft.com/office/officeart/2005/8/layout/chevron2"/>
    <dgm:cxn modelId="{B09404F5-8136-46EE-9DF0-222EAB161418}" type="presOf" srcId="{9266604E-10DC-49C0-8EF4-7CB00C69AAD6}" destId="{8187F04A-9BD8-4F9A-B49B-5CAA9DA424CC}" srcOrd="0" destOrd="0" presId="urn:microsoft.com/office/officeart/2005/8/layout/chevron2"/>
    <dgm:cxn modelId="{AF546AF9-E23F-4ECE-9CC4-7B8B3A306B88}" type="presOf" srcId="{FECBB0DE-8528-44A8-AD61-D745AAB65183}" destId="{511B41C6-13FF-43DB-AD21-5BE8545E835E}" srcOrd="0" destOrd="0" presId="urn:microsoft.com/office/officeart/2005/8/layout/chevron2"/>
    <dgm:cxn modelId="{F09C633A-CAE5-4F3A-AA17-46041CC16A17}" type="presParOf" srcId="{3A40C5DB-9AF9-4668-B6F9-D4D7924167B5}" destId="{C9CE8BE9-E10A-4A47-B142-80EBF326A364}" srcOrd="0" destOrd="0" presId="urn:microsoft.com/office/officeart/2005/8/layout/chevron2"/>
    <dgm:cxn modelId="{E091D12E-7308-4026-83D5-878E03B3568E}" type="presParOf" srcId="{C9CE8BE9-E10A-4A47-B142-80EBF326A364}" destId="{8187F04A-9BD8-4F9A-B49B-5CAA9DA424CC}" srcOrd="0" destOrd="0" presId="urn:microsoft.com/office/officeart/2005/8/layout/chevron2"/>
    <dgm:cxn modelId="{270BC676-BB9D-4E4D-8AA4-8CF251751EA9}" type="presParOf" srcId="{C9CE8BE9-E10A-4A47-B142-80EBF326A364}" destId="{60437417-4591-43A5-8813-2B62CC6C99AF}" srcOrd="1" destOrd="0" presId="urn:microsoft.com/office/officeart/2005/8/layout/chevron2"/>
    <dgm:cxn modelId="{C8DCDC93-5126-4486-8101-01DA8D34FCE7}" type="presParOf" srcId="{3A40C5DB-9AF9-4668-B6F9-D4D7924167B5}" destId="{BD5927D6-549E-4FCF-A0F0-2E2267D96947}" srcOrd="1" destOrd="0" presId="urn:microsoft.com/office/officeart/2005/8/layout/chevron2"/>
    <dgm:cxn modelId="{8E3D0D8D-98CD-4DF8-A678-FC590D5BD1DF}" type="presParOf" srcId="{3A40C5DB-9AF9-4668-B6F9-D4D7924167B5}" destId="{81564C66-55D0-4033-A0FB-DF6F4D0C9C4E}" srcOrd="2" destOrd="0" presId="urn:microsoft.com/office/officeart/2005/8/layout/chevron2"/>
    <dgm:cxn modelId="{078AE7AC-3BDB-424C-875C-9154BA927DAB}" type="presParOf" srcId="{81564C66-55D0-4033-A0FB-DF6F4D0C9C4E}" destId="{511B41C6-13FF-43DB-AD21-5BE8545E835E}" srcOrd="0" destOrd="0" presId="urn:microsoft.com/office/officeart/2005/8/layout/chevron2"/>
    <dgm:cxn modelId="{19D63BFD-89ED-4125-9B03-A0AECCDFA6E6}" type="presParOf" srcId="{81564C66-55D0-4033-A0FB-DF6F4D0C9C4E}" destId="{F50D481D-B2C0-414D-AF3C-512786D8A5DB}" srcOrd="1" destOrd="0" presId="urn:microsoft.com/office/officeart/2005/8/layout/chevron2"/>
    <dgm:cxn modelId="{5BC3D640-20C9-4D7E-908E-AC0687B3E1C5}" type="presParOf" srcId="{3A40C5DB-9AF9-4668-B6F9-D4D7924167B5}" destId="{E3956543-F54D-4AF6-8FB3-564B840E71EB}" srcOrd="3" destOrd="0" presId="urn:microsoft.com/office/officeart/2005/8/layout/chevron2"/>
    <dgm:cxn modelId="{C32D8ACE-1176-43FC-B850-D9A34E253531}" type="presParOf" srcId="{3A40C5DB-9AF9-4668-B6F9-D4D7924167B5}" destId="{8B544FDE-F948-461F-8447-D3A6219A61C9}" srcOrd="4" destOrd="0" presId="urn:microsoft.com/office/officeart/2005/8/layout/chevron2"/>
    <dgm:cxn modelId="{F11FAEB9-BB6C-43E0-B301-F9C57A5962A7}" type="presParOf" srcId="{8B544FDE-F948-461F-8447-D3A6219A61C9}" destId="{CBBB9223-97DE-4941-BC88-CC0BDBDFC542}" srcOrd="0" destOrd="0" presId="urn:microsoft.com/office/officeart/2005/8/layout/chevron2"/>
    <dgm:cxn modelId="{3C9639AF-447C-48D0-BCD5-3FF6F3905A08}" type="presParOf" srcId="{8B544FDE-F948-461F-8447-D3A6219A61C9}" destId="{3010A756-8F93-4209-BD11-1ACA1D34F0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7F04A-9BD8-4F9A-B49B-5CAA9DA424CC}">
      <dsp:nvSpPr>
        <dsp:cNvPr id="0" name=""/>
        <dsp:cNvSpPr/>
      </dsp:nvSpPr>
      <dsp:spPr>
        <a:xfrm rot="5400000">
          <a:off x="-227641" y="229505"/>
          <a:ext cx="1517610" cy="10623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Concepts</a:t>
          </a:r>
        </a:p>
      </dsp:txBody>
      <dsp:txXfrm rot="-5400000">
        <a:off x="1" y="533028"/>
        <a:ext cx="1062327" cy="455283"/>
      </dsp:txXfrm>
    </dsp:sp>
    <dsp:sp modelId="{60437417-4591-43A5-8813-2B62CC6C99AF}">
      <dsp:nvSpPr>
        <dsp:cNvPr id="0" name=""/>
        <dsp:cNvSpPr/>
      </dsp:nvSpPr>
      <dsp:spPr>
        <a:xfrm rot="5400000">
          <a:off x="4670096" y="-3605904"/>
          <a:ext cx="986446" cy="82019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Explanation</a:t>
          </a:r>
        </a:p>
        <a:p>
          <a:pPr marL="285750" lvl="1" indent="-285750" algn="l" defTabSz="1244600">
            <a:lnSpc>
              <a:spcPct val="90000"/>
            </a:lnSpc>
            <a:spcBef>
              <a:spcPct val="0"/>
            </a:spcBef>
            <a:spcAft>
              <a:spcPct val="15000"/>
            </a:spcAft>
            <a:buChar char="•"/>
          </a:pPr>
          <a:r>
            <a:rPr lang="en-US" sz="2800" kern="1200" dirty="0"/>
            <a:t>Different types of questions asked</a:t>
          </a:r>
          <a:endParaRPr lang="en-IN" sz="2800" kern="1200" dirty="0"/>
        </a:p>
      </dsp:txBody>
      <dsp:txXfrm rot="-5400000">
        <a:off x="1062327" y="50019"/>
        <a:ext cx="8153830" cy="890138"/>
      </dsp:txXfrm>
    </dsp:sp>
    <dsp:sp modelId="{511B41C6-13FF-43DB-AD21-5BE8545E835E}">
      <dsp:nvSpPr>
        <dsp:cNvPr id="0" name=""/>
        <dsp:cNvSpPr/>
      </dsp:nvSpPr>
      <dsp:spPr>
        <a:xfrm rot="5400000">
          <a:off x="-227641" y="1551990"/>
          <a:ext cx="1517610" cy="10623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Class Exercise</a:t>
          </a:r>
        </a:p>
      </dsp:txBody>
      <dsp:txXfrm rot="-5400000">
        <a:off x="1" y="1855513"/>
        <a:ext cx="1062327" cy="455283"/>
      </dsp:txXfrm>
    </dsp:sp>
    <dsp:sp modelId="{F50D481D-B2C0-414D-AF3C-512786D8A5DB}">
      <dsp:nvSpPr>
        <dsp:cNvPr id="0" name=""/>
        <dsp:cNvSpPr/>
      </dsp:nvSpPr>
      <dsp:spPr>
        <a:xfrm rot="5400000">
          <a:off x="4670096" y="-2283419"/>
          <a:ext cx="986446" cy="82019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Practice, Practice &amp; Practice</a:t>
          </a:r>
          <a:endParaRPr lang="en-IN" sz="2800" kern="1200" dirty="0"/>
        </a:p>
      </dsp:txBody>
      <dsp:txXfrm rot="-5400000">
        <a:off x="1062327" y="1372504"/>
        <a:ext cx="8153830" cy="890138"/>
      </dsp:txXfrm>
    </dsp:sp>
    <dsp:sp modelId="{CBBB9223-97DE-4941-BC88-CC0BDBDFC542}">
      <dsp:nvSpPr>
        <dsp:cNvPr id="0" name=""/>
        <dsp:cNvSpPr/>
      </dsp:nvSpPr>
      <dsp:spPr>
        <a:xfrm rot="5400000">
          <a:off x="-227641" y="2874475"/>
          <a:ext cx="1517610" cy="10623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dirty="0"/>
            <a:t>Class Test/Recap</a:t>
          </a:r>
        </a:p>
      </dsp:txBody>
      <dsp:txXfrm rot="-5400000">
        <a:off x="1" y="3177998"/>
        <a:ext cx="1062327" cy="455283"/>
      </dsp:txXfrm>
    </dsp:sp>
    <dsp:sp modelId="{3010A756-8F93-4209-BD11-1ACA1D34F08D}">
      <dsp:nvSpPr>
        <dsp:cNvPr id="0" name=""/>
        <dsp:cNvSpPr/>
      </dsp:nvSpPr>
      <dsp:spPr>
        <a:xfrm rot="5400000">
          <a:off x="4670096" y="-960934"/>
          <a:ext cx="986446" cy="82019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t>Open Discussion</a:t>
          </a:r>
        </a:p>
      </dsp:txBody>
      <dsp:txXfrm rot="-5400000">
        <a:off x="1062327" y="2694989"/>
        <a:ext cx="8153830" cy="89013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32ADF-4634-412F-B615-95073642C66E}" type="datetimeFigureOut">
              <a:rPr lang="en-IN" smtClean="0"/>
              <a:t>17-08-2023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C9045-38A8-4485-BC2E-8392E39052F6}" type="slidenum">
              <a:rPr lang="en-IN" smtClean="0"/>
              <a:t>‹#›</a:t>
            </a:fld>
            <a:endParaRPr lang="en-IN"/>
          </a:p>
        </p:txBody>
      </p:sp>
    </p:spTree>
    <p:extLst>
      <p:ext uri="{BB962C8B-B14F-4D97-AF65-F5344CB8AC3E}">
        <p14:creationId xmlns:p14="http://schemas.microsoft.com/office/powerpoint/2010/main" val="551565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leadthecompetition.in/reasoning/questions-on-relations.html" TargetMode="External"/><Relationship Id="rId2" Type="http://schemas.openxmlformats.org/officeDocument/2006/relationships/slide" Target="../slides/slide62.xml"/><Relationship Id="rId1" Type="http://schemas.openxmlformats.org/officeDocument/2006/relationships/notesMaster" Target="../notesMasters/notesMaster1.xml"/><Relationship Id="rId5" Type="http://schemas.openxmlformats.org/officeDocument/2006/relationships/hyperlink" Target="https://www.toppr.com/guides/reasoning-ability/blood-relations/blood-relations-practice-questions/" TargetMode="External"/><Relationship Id="rId4" Type="http://schemas.openxmlformats.org/officeDocument/2006/relationships/hyperlink" Target="https://www.sawaal.com/blood-relations-questions-and-answers/a-is-bs-sister-c-is-bs-mother-d-is-cs-father-e-is-ds-mother-then-how-is-a-related-to-d_415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39955CA-1769-48FB-A678-3C2C440ED2D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97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http://www.leadthecompetition.in/reasoning/questions-on-relations.html</a:t>
            </a:r>
            <a:endParaRPr lang="en-IN" dirty="0"/>
          </a:p>
          <a:p>
            <a:endParaRPr lang="en-IN" dirty="0"/>
          </a:p>
          <a:p>
            <a:r>
              <a:rPr lang="en-IN" dirty="0">
                <a:hlinkClick r:id="rId4"/>
              </a:rPr>
              <a:t>https://www.sawaal.com/blood-relations-questions-and-answers/a-is-bs-sister-c-is-bs-mother-d-is-cs-father-e-is-ds-mother-then-how-is-a-related-to-d_4150</a:t>
            </a:r>
            <a:endParaRPr lang="en-IN" dirty="0"/>
          </a:p>
          <a:p>
            <a:endParaRPr lang="en-IN" dirty="0"/>
          </a:p>
          <a:p>
            <a:r>
              <a:rPr lang="en-IN" dirty="0">
                <a:hlinkClick r:id="rId5"/>
              </a:rPr>
              <a:t>https://www.toppr.com/guides/reasoning-ability/blood-relations/blood-relations-practice-questions/</a:t>
            </a:r>
            <a:endParaRPr lang="en-IN" dirty="0"/>
          </a:p>
          <a:p>
            <a:endParaRPr lang="en-IN" dirty="0"/>
          </a:p>
        </p:txBody>
      </p:sp>
      <p:sp>
        <p:nvSpPr>
          <p:cNvPr id="4" name="Slide Number Placeholder 3"/>
          <p:cNvSpPr>
            <a:spLocks noGrp="1"/>
          </p:cNvSpPr>
          <p:nvPr>
            <p:ph type="sldNum" sz="quarter" idx="5"/>
          </p:nvPr>
        </p:nvSpPr>
        <p:spPr/>
        <p:txBody>
          <a:bodyPr/>
          <a:lstStyle/>
          <a:p>
            <a:fld id="{154C9045-38A8-4485-BC2E-8392E39052F6}" type="slidenum">
              <a:rPr lang="en-IN" smtClean="0"/>
              <a:t>62</a:t>
            </a:fld>
            <a:endParaRPr lang="en-IN"/>
          </a:p>
        </p:txBody>
      </p:sp>
    </p:spTree>
    <p:extLst>
      <p:ext uri="{BB962C8B-B14F-4D97-AF65-F5344CB8AC3E}">
        <p14:creationId xmlns:p14="http://schemas.microsoft.com/office/powerpoint/2010/main" val="196120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97496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409071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3164393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318722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26706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3819749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375591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3246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156017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7A2899-11BB-43A0-8C8B-0096D5FD6D93}" type="datetimeFigureOut">
              <a:rPr lang="en-IN" smtClean="0"/>
              <a:t>17-08-2023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3163AA4-57ED-40CD-AA97-0E3F274F0E35}" type="slidenum">
              <a:rPr lang="en-IN" smtClean="0"/>
              <a:t>‹#›</a:t>
            </a:fld>
            <a:endParaRPr lang="en-IN" dirty="0"/>
          </a:p>
        </p:txBody>
      </p:sp>
    </p:spTree>
    <p:extLst>
      <p:ext uri="{BB962C8B-B14F-4D97-AF65-F5344CB8AC3E}">
        <p14:creationId xmlns:p14="http://schemas.microsoft.com/office/powerpoint/2010/main" val="104668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980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F08F-DC6B-4601-B491-B0F83F6DD2DA}" type="datetimeFigureOut">
              <a:rPr lang="en-US" smtClean="0"/>
              <a:pPr/>
              <a:t>8/17/2023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3835156"/>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solidFill>
                  <a:srgbClr val="0070C0"/>
                </a:solidFill>
                <a:latin typeface="Arial Black" panose="020B0A04020102020204" pitchFamily="34" charset="0"/>
              </a:rPr>
              <a:t>Simple Interest</a:t>
            </a:r>
            <a:endParaRPr lang="en-IN" sz="7200" dirty="0">
              <a:solidFill>
                <a:srgbClr val="0070C0"/>
              </a:solidFill>
              <a:latin typeface="Arial Black" panose="020B0A04020102020204" pitchFamily="34" charset="0"/>
            </a:endParaRPr>
          </a:p>
        </p:txBody>
      </p:sp>
      <p:sp>
        <p:nvSpPr>
          <p:cNvPr id="3" name="Rectangle 2">
            <a:extLst>
              <a:ext uri="{FF2B5EF4-FFF2-40B4-BE49-F238E27FC236}">
                <a16:creationId xmlns:a16="http://schemas.microsoft.com/office/drawing/2014/main" id="{7FFB6B4E-39CD-4FDE-9ADA-0EBA7B5EFE03}"/>
              </a:ext>
            </a:extLst>
          </p:cNvPr>
          <p:cNvSpPr/>
          <p:nvPr/>
        </p:nvSpPr>
        <p:spPr>
          <a:xfrm>
            <a:off x="8201008" y="3628501"/>
            <a:ext cx="3786806" cy="523220"/>
          </a:xfrm>
          <a:prstGeom prst="rect">
            <a:avLst/>
          </a:prstGeom>
          <a:noFill/>
        </p:spPr>
        <p:txBody>
          <a:bodyPr wrap="none" lIns="91440" tIns="45720" rIns="91440" bIns="45720">
            <a:spAutoFit/>
          </a:bodyPr>
          <a:lstStyle/>
          <a:p>
            <a:pPr algn="ctr"/>
            <a:r>
              <a:rPr lang="en-US" sz="2800" b="1" cap="none" spc="0" dirty="0">
                <a:ln w="0"/>
                <a:solidFill>
                  <a:srgbClr val="FFC000"/>
                </a:solidFill>
                <a:effectLst>
                  <a:outerShdw blurRad="38100" dist="19050" dir="2700000" algn="tl" rotWithShape="0">
                    <a:schemeClr val="dk1">
                      <a:alpha val="40000"/>
                    </a:schemeClr>
                  </a:outerShdw>
                </a:effectLst>
                <a:latin typeface="Arial Black" panose="020B0A04020102020204" pitchFamily="34" charset="0"/>
              </a:rPr>
              <a:t>PRATYUS PRATYE</a:t>
            </a:r>
          </a:p>
        </p:txBody>
      </p:sp>
    </p:spTree>
    <p:extLst>
      <p:ext uri="{BB962C8B-B14F-4D97-AF65-F5344CB8AC3E}">
        <p14:creationId xmlns:p14="http://schemas.microsoft.com/office/powerpoint/2010/main" val="208432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1CD32-0114-405D-B284-F89F89EBAD29}"/>
              </a:ext>
            </a:extLst>
          </p:cNvPr>
          <p:cNvSpPr>
            <a:spLocks noGrp="1"/>
          </p:cNvSpPr>
          <p:nvPr>
            <p:ph idx="1"/>
          </p:nvPr>
        </p:nvSpPr>
        <p:spPr>
          <a:xfrm>
            <a:off x="237159" y="1497785"/>
            <a:ext cx="11851690" cy="1328781"/>
          </a:xfrm>
        </p:spPr>
        <p:txBody>
          <a:bodyPr>
            <a:noAutofit/>
          </a:bodyPr>
          <a:lstStyle/>
          <a:p>
            <a:pPr marL="0" indent="0">
              <a:buNone/>
            </a:pPr>
            <a:r>
              <a:rPr lang="en-US" sz="2400" b="1" dirty="0"/>
              <a:t>5. Kate invests an amount of 10250 at 4% per annum to obtain a total amount of 12710 on simple  interest after a certain period. For how many years did she invest to obtain the total sum?</a:t>
            </a:r>
          </a:p>
          <a:p>
            <a:pPr marL="0" indent="0">
              <a:buNone/>
            </a:pPr>
            <a:r>
              <a:rPr lang="en-US" sz="2400" b="1" dirty="0"/>
              <a:t>A. 6 		B. 8 		C. 5 		D. 4</a:t>
            </a:r>
            <a:endParaRPr lang="en-IN" sz="2400" b="1" dirty="0"/>
          </a:p>
        </p:txBody>
      </p:sp>
    </p:spTree>
    <p:extLst>
      <p:ext uri="{BB962C8B-B14F-4D97-AF65-F5344CB8AC3E}">
        <p14:creationId xmlns:p14="http://schemas.microsoft.com/office/powerpoint/2010/main" val="300834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E5459-9728-4FC1-BEA1-5AB6F1A19C01}"/>
              </a:ext>
            </a:extLst>
          </p:cNvPr>
          <p:cNvSpPr>
            <a:spLocks noGrp="1"/>
          </p:cNvSpPr>
          <p:nvPr>
            <p:ph idx="1"/>
          </p:nvPr>
        </p:nvSpPr>
        <p:spPr>
          <a:xfrm>
            <a:off x="251534" y="1536931"/>
            <a:ext cx="11940466" cy="1595111"/>
          </a:xfrm>
        </p:spPr>
        <p:txBody>
          <a:bodyPr>
            <a:normAutofit/>
          </a:bodyPr>
          <a:lstStyle/>
          <a:p>
            <a:pPr marL="0" indent="0">
              <a:buNone/>
            </a:pPr>
            <a:r>
              <a:rPr lang="en-US" sz="2400" b="1" dirty="0"/>
              <a:t>6. Find the amount on a sum of 20000 after 3 years if interest offered for the 1st, 2nd and 3rd year was 15%, 10% and 6% respectively.</a:t>
            </a:r>
          </a:p>
          <a:p>
            <a:pPr marL="0" indent="0">
              <a:buNone/>
            </a:pPr>
            <a:r>
              <a:rPr lang="en-US" sz="2400" b="1" dirty="0"/>
              <a:t>A. 23818 		B. 23000 		C. 26000 		D. 26818</a:t>
            </a:r>
            <a:endParaRPr lang="en-IN" sz="2400" b="1" dirty="0"/>
          </a:p>
        </p:txBody>
      </p:sp>
    </p:spTree>
    <p:extLst>
      <p:ext uri="{BB962C8B-B14F-4D97-AF65-F5344CB8AC3E}">
        <p14:creationId xmlns:p14="http://schemas.microsoft.com/office/powerpoint/2010/main" val="1724925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DDDBC-B731-4F39-91CE-7CF60B037B57}"/>
              </a:ext>
            </a:extLst>
          </p:cNvPr>
          <p:cNvSpPr>
            <a:spLocks noGrp="1"/>
          </p:cNvSpPr>
          <p:nvPr>
            <p:ph idx="1"/>
          </p:nvPr>
        </p:nvSpPr>
        <p:spPr>
          <a:xfrm>
            <a:off x="138418" y="1593580"/>
            <a:ext cx="11932581" cy="1319903"/>
          </a:xfrm>
        </p:spPr>
        <p:txBody>
          <a:bodyPr>
            <a:normAutofit/>
          </a:bodyPr>
          <a:lstStyle/>
          <a:p>
            <a:pPr marL="0" indent="0">
              <a:buNone/>
            </a:pPr>
            <a:r>
              <a:rPr lang="en-US" sz="2400" b="1" dirty="0"/>
              <a:t>7. A man invested 1/3 of his capital at 7%, 1/4 at 8% and the remainder @ 10% SI respectively. If his  annual income becomes 510 the capital is </a:t>
            </a:r>
          </a:p>
          <a:p>
            <a:pPr marL="0" indent="0">
              <a:buNone/>
            </a:pPr>
            <a:r>
              <a:rPr lang="en-US" sz="2400" b="1" dirty="0"/>
              <a:t>A. 6000 		B. 5600 		C. 5400 			D. 6600</a:t>
            </a:r>
            <a:endParaRPr lang="en-IN" sz="2400" b="1" dirty="0"/>
          </a:p>
        </p:txBody>
      </p:sp>
    </p:spTree>
    <p:extLst>
      <p:ext uri="{BB962C8B-B14F-4D97-AF65-F5344CB8AC3E}">
        <p14:creationId xmlns:p14="http://schemas.microsoft.com/office/powerpoint/2010/main" val="781755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DD04D-0056-417B-B3F0-77BE985B332E}"/>
              </a:ext>
            </a:extLst>
          </p:cNvPr>
          <p:cNvSpPr>
            <a:spLocks noGrp="1"/>
          </p:cNvSpPr>
          <p:nvPr>
            <p:ph type="title"/>
          </p:nvPr>
        </p:nvSpPr>
        <p:spPr>
          <a:xfrm>
            <a:off x="27215" y="1585397"/>
            <a:ext cx="12164785" cy="1387930"/>
          </a:xfrm>
        </p:spPr>
        <p:txBody>
          <a:bodyPr>
            <a:noAutofit/>
          </a:bodyPr>
          <a:lstStyle/>
          <a:p>
            <a:pPr algn="l"/>
            <a:r>
              <a:rPr lang="en-US" sz="2400" b="1" dirty="0"/>
              <a:t> 8. A sum of money at simple interest amounts to Rs. 815 in 3 years and to Rs. 854 in 4 years. The sum is:</a:t>
            </a:r>
            <a:br>
              <a:rPr lang="en-US" sz="2400" b="1" dirty="0"/>
            </a:br>
            <a:br>
              <a:rPr lang="en-US" sz="2400" b="1" dirty="0"/>
            </a:br>
            <a:r>
              <a:rPr lang="en-US" sz="2400" b="1" dirty="0"/>
              <a:t>A.	Rs. 650		B.	Rs. 690		C.	Rs. 698			D.	Rs. 700</a:t>
            </a:r>
            <a:endParaRPr lang="en-IN" sz="2400" b="1" dirty="0"/>
          </a:p>
        </p:txBody>
      </p:sp>
      <p:sp>
        <p:nvSpPr>
          <p:cNvPr id="3" name="Content Placeholder 2">
            <a:extLst>
              <a:ext uri="{FF2B5EF4-FFF2-40B4-BE49-F238E27FC236}">
                <a16:creationId xmlns:a16="http://schemas.microsoft.com/office/drawing/2014/main" id="{130A8E03-98C9-4FCC-90B3-AC8E6ECD6AB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15627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56F88-2776-4418-A431-1611D12C7C50}"/>
              </a:ext>
            </a:extLst>
          </p:cNvPr>
          <p:cNvSpPr>
            <a:spLocks noGrp="1"/>
          </p:cNvSpPr>
          <p:nvPr>
            <p:ph idx="1"/>
          </p:nvPr>
        </p:nvSpPr>
        <p:spPr>
          <a:xfrm>
            <a:off x="198966" y="1564410"/>
            <a:ext cx="11905948" cy="1532967"/>
          </a:xfrm>
        </p:spPr>
        <p:txBody>
          <a:bodyPr>
            <a:noAutofit/>
          </a:bodyPr>
          <a:lstStyle/>
          <a:p>
            <a:pPr marL="0" indent="0">
              <a:buNone/>
            </a:pPr>
            <a:r>
              <a:rPr lang="en-US" sz="2400" b="1" dirty="0"/>
              <a:t>9.Mr. Thomas invested an amount of Rs. 13,900 divided in two different schemes A and B at the simple interest rate of 14% p.a. and 11% p.a. respectively. If the total amount of simple interest earned in 2 years be Rs. 3508, what was the amount invested in Scheme B?</a:t>
            </a:r>
          </a:p>
          <a:p>
            <a:pPr marL="0" indent="0">
              <a:buNone/>
            </a:pPr>
            <a:r>
              <a:rPr lang="en-US" sz="2400" b="1" dirty="0"/>
              <a:t>A.	Rs. 6400	B.	Rs. 6500	C.	Rs. 7200	D.	Rs. 7500	E.	None of these</a:t>
            </a:r>
            <a:endParaRPr lang="en-IN" sz="2400" b="1" dirty="0"/>
          </a:p>
        </p:txBody>
      </p:sp>
    </p:spTree>
    <p:extLst>
      <p:ext uri="{BB962C8B-B14F-4D97-AF65-F5344CB8AC3E}">
        <p14:creationId xmlns:p14="http://schemas.microsoft.com/office/powerpoint/2010/main" val="251095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92C1D-798D-4E68-A0D7-96B7989E8684}"/>
              </a:ext>
            </a:extLst>
          </p:cNvPr>
          <p:cNvSpPr>
            <a:spLocks noGrp="1"/>
          </p:cNvSpPr>
          <p:nvPr>
            <p:ph idx="1"/>
          </p:nvPr>
        </p:nvSpPr>
        <p:spPr>
          <a:xfrm>
            <a:off x="250541" y="1571603"/>
            <a:ext cx="11941459" cy="1612866"/>
          </a:xfrm>
        </p:spPr>
        <p:txBody>
          <a:bodyPr>
            <a:noAutofit/>
          </a:bodyPr>
          <a:lstStyle/>
          <a:p>
            <a:pPr marL="0" indent="0">
              <a:buNone/>
            </a:pPr>
            <a:r>
              <a:rPr lang="en-US" sz="2400" b="1" dirty="0"/>
              <a:t>10. A sum fetched a total simple interest of Rs. 4016.25 at the rate of 9 </a:t>
            </a:r>
            <a:r>
              <a:rPr lang="en-US" sz="2400" b="1" dirty="0" err="1"/>
              <a:t>p.c.p.a</a:t>
            </a:r>
            <a:r>
              <a:rPr lang="en-US" sz="2400" b="1" dirty="0"/>
              <a:t>. in 5 years. What is the sum?</a:t>
            </a:r>
          </a:p>
          <a:p>
            <a:pPr marL="0" indent="0">
              <a:buNone/>
            </a:pPr>
            <a:endParaRPr lang="en-US" sz="2400" b="1" dirty="0"/>
          </a:p>
          <a:p>
            <a:pPr marL="0" indent="0">
              <a:buNone/>
            </a:pPr>
            <a:r>
              <a:rPr lang="en-US" sz="2400" b="1" dirty="0"/>
              <a:t>A.Rs. 4462.50	B.Rs. 8032.50	C.Rs. 8900	D.Rs. 8925	</a:t>
            </a:r>
            <a:r>
              <a:rPr lang="en-US" sz="2400" b="1" dirty="0" err="1"/>
              <a:t>E.None</a:t>
            </a:r>
            <a:r>
              <a:rPr lang="en-US" sz="2400" b="1" dirty="0"/>
              <a:t> of these</a:t>
            </a:r>
            <a:endParaRPr lang="en-IN" sz="2400" b="1" dirty="0"/>
          </a:p>
        </p:txBody>
      </p:sp>
    </p:spTree>
    <p:extLst>
      <p:ext uri="{BB962C8B-B14F-4D97-AF65-F5344CB8AC3E}">
        <p14:creationId xmlns:p14="http://schemas.microsoft.com/office/powerpoint/2010/main" val="3061628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B2DA-5D5A-4DFC-887D-D8E122EBF6CE}"/>
              </a:ext>
            </a:extLst>
          </p:cNvPr>
          <p:cNvSpPr>
            <a:spLocks noGrp="1"/>
          </p:cNvSpPr>
          <p:nvPr>
            <p:ph idx="1"/>
          </p:nvPr>
        </p:nvSpPr>
        <p:spPr>
          <a:xfrm>
            <a:off x="295922" y="1541038"/>
            <a:ext cx="11896078" cy="1621744"/>
          </a:xfrm>
        </p:spPr>
        <p:txBody>
          <a:bodyPr>
            <a:noAutofit/>
          </a:bodyPr>
          <a:lstStyle/>
          <a:p>
            <a:pPr marL="0" indent="0">
              <a:buNone/>
            </a:pPr>
            <a:r>
              <a:rPr lang="en-US" sz="2400" b="1" dirty="0"/>
              <a:t>11. How much time will it take for an amount of Rs. 450 to yield Rs. 81 as interest at 4.5% per annum of simple interest?</a:t>
            </a:r>
          </a:p>
          <a:p>
            <a:pPr marL="0" indent="0">
              <a:buNone/>
            </a:pPr>
            <a:endParaRPr lang="en-US" sz="2400" b="1" dirty="0"/>
          </a:p>
          <a:p>
            <a:pPr marL="0" indent="0">
              <a:buNone/>
            </a:pPr>
            <a:r>
              <a:rPr lang="en-US" sz="2400" b="1" dirty="0"/>
              <a:t>A.3.5 years	B.4 years	C.4.5 years	D.5 years</a:t>
            </a:r>
            <a:endParaRPr lang="en-IN" sz="2400" b="1" dirty="0"/>
          </a:p>
        </p:txBody>
      </p:sp>
    </p:spTree>
    <p:extLst>
      <p:ext uri="{BB962C8B-B14F-4D97-AF65-F5344CB8AC3E}">
        <p14:creationId xmlns:p14="http://schemas.microsoft.com/office/powerpoint/2010/main" val="1655139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16A2-02B9-4194-8DFD-0392090B13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084168-5A8B-4179-BB9D-CEC86CE418DB}"/>
              </a:ext>
            </a:extLst>
          </p:cNvPr>
          <p:cNvSpPr>
            <a:spLocks noGrp="1"/>
          </p:cNvSpPr>
          <p:nvPr>
            <p:ph idx="1"/>
          </p:nvPr>
        </p:nvSpPr>
        <p:spPr>
          <a:xfrm>
            <a:off x="152622" y="1547162"/>
            <a:ext cx="11956421" cy="1683887"/>
          </a:xfrm>
        </p:spPr>
        <p:txBody>
          <a:bodyPr>
            <a:noAutofit/>
          </a:bodyPr>
          <a:lstStyle/>
          <a:p>
            <a:pPr marL="0" indent="0">
              <a:buNone/>
            </a:pPr>
            <a:r>
              <a:rPr lang="en-US" sz="2400" b="1" dirty="0"/>
              <a:t>12. Reena took a loan of Rs. 1200 with simple interest for as many years as the rate of interest. If she paid Rs. 432 as interest at the end of the loan period, what was the rate of interest?</a:t>
            </a:r>
          </a:p>
          <a:p>
            <a:pPr marL="0" indent="0">
              <a:buNone/>
            </a:pPr>
            <a:endParaRPr lang="en-US" sz="2400" b="1" dirty="0"/>
          </a:p>
          <a:p>
            <a:pPr marL="0" indent="0">
              <a:buNone/>
            </a:pPr>
            <a:r>
              <a:rPr lang="en-US" sz="2400" b="1" dirty="0"/>
              <a:t>A.3.6	B.6	C.18	</a:t>
            </a:r>
            <a:r>
              <a:rPr lang="en-US" sz="2400" b="1" dirty="0" err="1"/>
              <a:t>D.Cannot</a:t>
            </a:r>
            <a:r>
              <a:rPr lang="en-US" sz="2400" b="1" dirty="0"/>
              <a:t> be determined	</a:t>
            </a:r>
            <a:r>
              <a:rPr lang="en-US" sz="2400" b="1" dirty="0" err="1"/>
              <a:t>E.None</a:t>
            </a:r>
            <a:r>
              <a:rPr lang="en-US" sz="2400" b="1" dirty="0"/>
              <a:t> of these</a:t>
            </a:r>
            <a:endParaRPr lang="en-IN" sz="2400" b="1" dirty="0"/>
          </a:p>
        </p:txBody>
      </p:sp>
    </p:spTree>
    <p:extLst>
      <p:ext uri="{BB962C8B-B14F-4D97-AF65-F5344CB8AC3E}">
        <p14:creationId xmlns:p14="http://schemas.microsoft.com/office/powerpoint/2010/main" val="677257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0F9E-304D-4771-ABA2-385867A69B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C97F1B-E3AA-4D4A-8A1C-8D04A0BD03DC}"/>
              </a:ext>
            </a:extLst>
          </p:cNvPr>
          <p:cNvSpPr>
            <a:spLocks noGrp="1"/>
          </p:cNvSpPr>
          <p:nvPr>
            <p:ph idx="1"/>
          </p:nvPr>
        </p:nvSpPr>
        <p:spPr>
          <a:xfrm>
            <a:off x="130681" y="1517210"/>
            <a:ext cx="11982888" cy="1206713"/>
          </a:xfrm>
        </p:spPr>
        <p:txBody>
          <a:bodyPr>
            <a:noAutofit/>
          </a:bodyPr>
          <a:lstStyle/>
          <a:p>
            <a:pPr marL="0" indent="0">
              <a:buNone/>
            </a:pPr>
            <a:r>
              <a:rPr lang="en-US" sz="2400" b="1" dirty="0"/>
              <a:t>13. A sum of Rs. 12,500 amounts to Rs. 15,500 in 4 years at the rate of simple interest. What is the rate of interest?</a:t>
            </a:r>
          </a:p>
          <a:p>
            <a:pPr marL="0" indent="0">
              <a:buNone/>
            </a:pPr>
            <a:endParaRPr lang="en-US" sz="2400" b="1" dirty="0"/>
          </a:p>
          <a:p>
            <a:pPr marL="0" indent="0">
              <a:buNone/>
            </a:pPr>
            <a:r>
              <a:rPr lang="en-US" sz="2400" b="1" dirty="0"/>
              <a:t>A.3%	B.4%	C.5%	D.6%	</a:t>
            </a:r>
            <a:r>
              <a:rPr lang="en-US" sz="2400" b="1" dirty="0" err="1"/>
              <a:t>E.None</a:t>
            </a:r>
            <a:r>
              <a:rPr lang="en-US" sz="2400" b="1" dirty="0"/>
              <a:t> of these</a:t>
            </a:r>
            <a:endParaRPr lang="en-IN" sz="2400" b="1" dirty="0"/>
          </a:p>
        </p:txBody>
      </p:sp>
    </p:spTree>
    <p:extLst>
      <p:ext uri="{BB962C8B-B14F-4D97-AF65-F5344CB8AC3E}">
        <p14:creationId xmlns:p14="http://schemas.microsoft.com/office/powerpoint/2010/main" val="211122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88192-E67B-4A84-BB58-A880E1E459E3}"/>
              </a:ext>
            </a:extLst>
          </p:cNvPr>
          <p:cNvSpPr>
            <a:spLocks noGrp="1"/>
          </p:cNvSpPr>
          <p:nvPr>
            <p:ph idx="1"/>
          </p:nvPr>
        </p:nvSpPr>
        <p:spPr>
          <a:xfrm>
            <a:off x="138091" y="1590366"/>
            <a:ext cx="12053909" cy="1559600"/>
          </a:xfrm>
        </p:spPr>
        <p:txBody>
          <a:bodyPr>
            <a:normAutofit/>
          </a:bodyPr>
          <a:lstStyle/>
          <a:p>
            <a:pPr marL="0" indent="0">
              <a:buNone/>
            </a:pPr>
            <a:r>
              <a:rPr lang="en-US" sz="2400" b="1" dirty="0"/>
              <a:t>14. An automobile financier claims to be lending money at simple interest, but he includes the interest every six months for calculating the principal. If he is charging an interest of 10%, the effective rate of interest becomes:</a:t>
            </a:r>
          </a:p>
          <a:p>
            <a:pPr marL="0" indent="0">
              <a:buNone/>
            </a:pPr>
            <a:r>
              <a:rPr lang="en-US" sz="2400" b="1" dirty="0"/>
              <a:t>A.10%	B.10.25%	C.10.5%		</a:t>
            </a:r>
            <a:r>
              <a:rPr lang="en-US" sz="2400" b="1" dirty="0" err="1"/>
              <a:t>D.None</a:t>
            </a:r>
            <a:r>
              <a:rPr lang="en-US" sz="2400" b="1" dirty="0"/>
              <a:t> of these</a:t>
            </a:r>
            <a:endParaRPr lang="en-IN" sz="2400" b="1" dirty="0"/>
          </a:p>
        </p:txBody>
      </p:sp>
    </p:spTree>
    <p:extLst>
      <p:ext uri="{BB962C8B-B14F-4D97-AF65-F5344CB8AC3E}">
        <p14:creationId xmlns:p14="http://schemas.microsoft.com/office/powerpoint/2010/main" val="9141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AE3C6BD-E8D3-B56E-7117-8961E237A26A}"/>
              </a:ext>
            </a:extLst>
          </p:cNvPr>
          <p:cNvGraphicFramePr>
            <a:graphicFrameLocks noGrp="1"/>
          </p:cNvGraphicFramePr>
          <p:nvPr>
            <p:extLst>
              <p:ext uri="{D42A27DB-BD31-4B8C-83A1-F6EECF244321}">
                <p14:modId xmlns:p14="http://schemas.microsoft.com/office/powerpoint/2010/main" val="4025052907"/>
              </p:ext>
            </p:extLst>
          </p:nvPr>
        </p:nvGraphicFramePr>
        <p:xfrm>
          <a:off x="622169" y="719665"/>
          <a:ext cx="11180190" cy="5436040"/>
        </p:xfrm>
        <a:graphic>
          <a:graphicData uri="http://schemas.openxmlformats.org/drawingml/2006/table">
            <a:tbl>
              <a:tblPr firstRow="1" bandRow="1">
                <a:tableStyleId>{BC89EF96-8CEA-46FF-86C4-4CE0E7609802}</a:tableStyleId>
              </a:tblPr>
              <a:tblGrid>
                <a:gridCol w="1118019">
                  <a:extLst>
                    <a:ext uri="{9D8B030D-6E8A-4147-A177-3AD203B41FA5}">
                      <a16:colId xmlns:a16="http://schemas.microsoft.com/office/drawing/2014/main" val="3900652144"/>
                    </a:ext>
                  </a:extLst>
                </a:gridCol>
                <a:gridCol w="1118019">
                  <a:extLst>
                    <a:ext uri="{9D8B030D-6E8A-4147-A177-3AD203B41FA5}">
                      <a16:colId xmlns:a16="http://schemas.microsoft.com/office/drawing/2014/main" val="2541654953"/>
                    </a:ext>
                  </a:extLst>
                </a:gridCol>
                <a:gridCol w="1118019">
                  <a:extLst>
                    <a:ext uri="{9D8B030D-6E8A-4147-A177-3AD203B41FA5}">
                      <a16:colId xmlns:a16="http://schemas.microsoft.com/office/drawing/2014/main" val="4120168930"/>
                    </a:ext>
                  </a:extLst>
                </a:gridCol>
                <a:gridCol w="1118019">
                  <a:extLst>
                    <a:ext uri="{9D8B030D-6E8A-4147-A177-3AD203B41FA5}">
                      <a16:colId xmlns:a16="http://schemas.microsoft.com/office/drawing/2014/main" val="1028287602"/>
                    </a:ext>
                  </a:extLst>
                </a:gridCol>
                <a:gridCol w="1118019">
                  <a:extLst>
                    <a:ext uri="{9D8B030D-6E8A-4147-A177-3AD203B41FA5}">
                      <a16:colId xmlns:a16="http://schemas.microsoft.com/office/drawing/2014/main" val="541427641"/>
                    </a:ext>
                  </a:extLst>
                </a:gridCol>
                <a:gridCol w="1118019">
                  <a:extLst>
                    <a:ext uri="{9D8B030D-6E8A-4147-A177-3AD203B41FA5}">
                      <a16:colId xmlns:a16="http://schemas.microsoft.com/office/drawing/2014/main" val="2555714620"/>
                    </a:ext>
                  </a:extLst>
                </a:gridCol>
                <a:gridCol w="1118019">
                  <a:extLst>
                    <a:ext uri="{9D8B030D-6E8A-4147-A177-3AD203B41FA5}">
                      <a16:colId xmlns:a16="http://schemas.microsoft.com/office/drawing/2014/main" val="2718975974"/>
                    </a:ext>
                  </a:extLst>
                </a:gridCol>
                <a:gridCol w="1118019">
                  <a:extLst>
                    <a:ext uri="{9D8B030D-6E8A-4147-A177-3AD203B41FA5}">
                      <a16:colId xmlns:a16="http://schemas.microsoft.com/office/drawing/2014/main" val="1488505322"/>
                    </a:ext>
                  </a:extLst>
                </a:gridCol>
                <a:gridCol w="1118019">
                  <a:extLst>
                    <a:ext uri="{9D8B030D-6E8A-4147-A177-3AD203B41FA5}">
                      <a16:colId xmlns:a16="http://schemas.microsoft.com/office/drawing/2014/main" val="600439534"/>
                    </a:ext>
                  </a:extLst>
                </a:gridCol>
                <a:gridCol w="1118019">
                  <a:extLst>
                    <a:ext uri="{9D8B030D-6E8A-4147-A177-3AD203B41FA5}">
                      <a16:colId xmlns:a16="http://schemas.microsoft.com/office/drawing/2014/main" val="1758349096"/>
                    </a:ext>
                  </a:extLst>
                </a:gridCol>
              </a:tblGrid>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17376099"/>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85023656"/>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265286347"/>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356055983"/>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193289832"/>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98286144"/>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38779804"/>
                  </a:ext>
                </a:extLst>
              </a:tr>
              <a:tr h="679505">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87394370"/>
                  </a:ext>
                </a:extLst>
              </a:tr>
            </a:tbl>
          </a:graphicData>
        </a:graphic>
      </p:graphicFrame>
    </p:spTree>
    <p:extLst>
      <p:ext uri="{BB962C8B-B14F-4D97-AF65-F5344CB8AC3E}">
        <p14:creationId xmlns:p14="http://schemas.microsoft.com/office/powerpoint/2010/main" val="194180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F1832-6204-4E32-9E08-817C6FC316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72D3D6-7531-41EE-BA23-DC1ED98C4EEC}"/>
              </a:ext>
            </a:extLst>
          </p:cNvPr>
          <p:cNvSpPr>
            <a:spLocks noGrp="1"/>
          </p:cNvSpPr>
          <p:nvPr>
            <p:ph idx="1"/>
          </p:nvPr>
        </p:nvSpPr>
        <p:spPr>
          <a:xfrm>
            <a:off x="297888" y="1514695"/>
            <a:ext cx="11894112" cy="1435313"/>
          </a:xfrm>
        </p:spPr>
        <p:txBody>
          <a:bodyPr>
            <a:noAutofit/>
          </a:bodyPr>
          <a:lstStyle/>
          <a:p>
            <a:pPr marL="0" indent="0">
              <a:buNone/>
            </a:pPr>
            <a:r>
              <a:rPr lang="en-US" sz="2400" b="1" dirty="0"/>
              <a:t>15. A lent Rs. 5000 to B for 2 years and Rs. 3000 to C for 4 years on simple interest at the same rate of interest and received Rs. 2200 in all from both of them as interest. The rate of interest per annum is:</a:t>
            </a:r>
          </a:p>
          <a:p>
            <a:pPr marL="0" indent="0">
              <a:buNone/>
            </a:pPr>
            <a:endParaRPr lang="en-US" sz="2400" b="1" dirty="0"/>
          </a:p>
          <a:p>
            <a:pPr marL="0" indent="0">
              <a:buNone/>
            </a:pPr>
            <a:r>
              <a:rPr lang="en-US" sz="2400" b="1" dirty="0"/>
              <a:t>A.5%	B.7%	C.7 1/ 8 %	D.10%</a:t>
            </a:r>
            <a:endParaRPr lang="en-IN" sz="2400" b="1" dirty="0"/>
          </a:p>
        </p:txBody>
      </p:sp>
    </p:spTree>
    <p:extLst>
      <p:ext uri="{BB962C8B-B14F-4D97-AF65-F5344CB8AC3E}">
        <p14:creationId xmlns:p14="http://schemas.microsoft.com/office/powerpoint/2010/main" val="336564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7838C-4038-45DF-A200-6E0E224A10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DAD603-E924-4D3A-AEA6-DB8430B1541E}"/>
              </a:ext>
            </a:extLst>
          </p:cNvPr>
          <p:cNvSpPr>
            <a:spLocks noGrp="1"/>
          </p:cNvSpPr>
          <p:nvPr>
            <p:ph idx="1"/>
          </p:nvPr>
        </p:nvSpPr>
        <p:spPr>
          <a:xfrm>
            <a:off x="209112" y="162668"/>
            <a:ext cx="11982888" cy="1710521"/>
          </a:xfrm>
        </p:spPr>
        <p:txBody>
          <a:bodyPr>
            <a:normAutofit fontScale="85000" lnSpcReduction="20000"/>
          </a:bodyPr>
          <a:lstStyle/>
          <a:p>
            <a:pPr marL="0" indent="0">
              <a:buNone/>
            </a:pPr>
            <a:r>
              <a:rPr lang="en-US" dirty="0"/>
              <a:t>16. A sum of Rs. 725 is lent in the beginning of a year at a certain rate of interest. After 8 months, a sum of Rs. 362.50 more is lent but at the rate twice the former. At the end of the year, Rs. 33.50 is earned as interest from both the loans. What was the original rate of interest?</a:t>
            </a:r>
          </a:p>
          <a:p>
            <a:pPr marL="0" indent="0">
              <a:buNone/>
            </a:pPr>
            <a:endParaRPr lang="en-US" dirty="0"/>
          </a:p>
          <a:p>
            <a:pPr marL="0" indent="0">
              <a:buNone/>
            </a:pPr>
            <a:r>
              <a:rPr lang="en-US" dirty="0"/>
              <a:t>A. 3.6%		B. 4.5%		C. 5%		D. 6%		E. None of these</a:t>
            </a:r>
            <a:endParaRPr lang="en-IN" dirty="0"/>
          </a:p>
        </p:txBody>
      </p:sp>
    </p:spTree>
    <p:extLst>
      <p:ext uri="{BB962C8B-B14F-4D97-AF65-F5344CB8AC3E}">
        <p14:creationId xmlns:p14="http://schemas.microsoft.com/office/powerpoint/2010/main" val="795466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A8B5-5533-45EB-8698-0DE29CD9C9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312538-9DCF-4B30-ABFF-0CAB84B4F6CC}"/>
              </a:ext>
            </a:extLst>
          </p:cNvPr>
          <p:cNvSpPr>
            <a:spLocks noGrp="1"/>
          </p:cNvSpPr>
          <p:nvPr>
            <p:ph idx="1"/>
          </p:nvPr>
        </p:nvSpPr>
        <p:spPr>
          <a:xfrm>
            <a:off x="144504" y="157051"/>
            <a:ext cx="11902989" cy="1550723"/>
          </a:xfrm>
        </p:spPr>
        <p:txBody>
          <a:bodyPr>
            <a:normAutofit fontScale="85000" lnSpcReduction="10000"/>
          </a:bodyPr>
          <a:lstStyle/>
          <a:p>
            <a:pPr marL="0" indent="0">
              <a:buNone/>
            </a:pPr>
            <a:r>
              <a:rPr lang="en-US" dirty="0"/>
              <a:t>17. A man took loan from a bank at the rate of 12% p.a. simple interest. After 3 years he had to pay Rs. 5400 interest only for the period. The principal amount borrowed by him was:</a:t>
            </a:r>
          </a:p>
          <a:p>
            <a:pPr marL="0" indent="0">
              <a:buNone/>
            </a:pPr>
            <a:endParaRPr lang="en-US" dirty="0"/>
          </a:p>
          <a:p>
            <a:pPr marL="0" indent="0">
              <a:buNone/>
            </a:pPr>
            <a:r>
              <a:rPr lang="en-US" dirty="0"/>
              <a:t>A.Rs. 2000	B.Rs. 10,000	C.Rs. 15,000	D.Rs. 20,000</a:t>
            </a:r>
            <a:endParaRPr lang="en-IN" dirty="0"/>
          </a:p>
        </p:txBody>
      </p:sp>
    </p:spTree>
    <p:extLst>
      <p:ext uri="{BB962C8B-B14F-4D97-AF65-F5344CB8AC3E}">
        <p14:creationId xmlns:p14="http://schemas.microsoft.com/office/powerpoint/2010/main" val="371723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EE85-C33C-4BD8-B71A-F8CE4F4413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69C467-7078-48DB-83F8-21AC64D73351}"/>
              </a:ext>
            </a:extLst>
          </p:cNvPr>
          <p:cNvSpPr>
            <a:spLocks noGrp="1"/>
          </p:cNvSpPr>
          <p:nvPr>
            <p:ph idx="1"/>
          </p:nvPr>
        </p:nvSpPr>
        <p:spPr>
          <a:xfrm>
            <a:off x="170642" y="214756"/>
            <a:ext cx="12133808" cy="1435313"/>
          </a:xfrm>
        </p:spPr>
        <p:txBody>
          <a:bodyPr>
            <a:normAutofit fontScale="62500" lnSpcReduction="20000"/>
          </a:bodyPr>
          <a:lstStyle/>
          <a:p>
            <a:pPr marL="0" indent="0">
              <a:buNone/>
            </a:pPr>
            <a:r>
              <a:rPr lang="en-US" dirty="0"/>
              <a:t>18. A sum of money amounts to Rs. 9800 after 5 years and Rs. 12005 after 8 years at the same rate of simple interest. The rate of interest per annum is:</a:t>
            </a:r>
          </a:p>
          <a:p>
            <a:pPr marL="0" indent="0">
              <a:buNone/>
            </a:pPr>
            <a:endParaRPr lang="en-US" dirty="0"/>
          </a:p>
          <a:p>
            <a:pPr marL="0" indent="0">
              <a:buNone/>
            </a:pPr>
            <a:r>
              <a:rPr lang="en-US" dirty="0"/>
              <a:t>A. 5%	B. 8%	C. 12%	D. 15%</a:t>
            </a:r>
          </a:p>
          <a:p>
            <a:pPr marL="0" indent="0">
              <a:buNone/>
            </a:pPr>
            <a:r>
              <a:rPr lang="en-US" dirty="0"/>
              <a:t> 	</a:t>
            </a:r>
            <a:endParaRPr lang="en-IN" dirty="0"/>
          </a:p>
        </p:txBody>
      </p:sp>
    </p:spTree>
    <p:extLst>
      <p:ext uri="{BB962C8B-B14F-4D97-AF65-F5344CB8AC3E}">
        <p14:creationId xmlns:p14="http://schemas.microsoft.com/office/powerpoint/2010/main" val="287084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22D2-19D0-4D4F-AF0C-C426EB1692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36C466-F8ED-4885-A24B-C66BD2F47048}"/>
              </a:ext>
            </a:extLst>
          </p:cNvPr>
          <p:cNvSpPr>
            <a:spLocks noGrp="1"/>
          </p:cNvSpPr>
          <p:nvPr>
            <p:ph idx="1"/>
          </p:nvPr>
        </p:nvSpPr>
        <p:spPr>
          <a:xfrm>
            <a:off x="235745" y="215933"/>
            <a:ext cx="11956255" cy="1603989"/>
          </a:xfrm>
        </p:spPr>
        <p:txBody>
          <a:bodyPr>
            <a:normAutofit fontScale="92500" lnSpcReduction="20000"/>
          </a:bodyPr>
          <a:lstStyle/>
          <a:p>
            <a:pPr marL="0" indent="0">
              <a:buNone/>
            </a:pPr>
            <a:r>
              <a:rPr lang="en-US" dirty="0"/>
              <a:t>19. What will be the ratio of simple interest earned by certain amount at the same rate of interest for 6 years and that for 9 years?</a:t>
            </a:r>
          </a:p>
          <a:p>
            <a:pPr marL="0" indent="0">
              <a:buNone/>
            </a:pPr>
            <a:endParaRPr lang="en-US" dirty="0"/>
          </a:p>
          <a:p>
            <a:pPr marL="0" indent="0">
              <a:buNone/>
            </a:pPr>
            <a:r>
              <a:rPr lang="en-US" dirty="0"/>
              <a:t>A. 1 : 3	B. 1 : 4	C. 2 : 3	D. Data inadequate	E. None of these</a:t>
            </a:r>
            <a:endParaRPr lang="en-IN" dirty="0"/>
          </a:p>
        </p:txBody>
      </p:sp>
    </p:spTree>
    <p:extLst>
      <p:ext uri="{BB962C8B-B14F-4D97-AF65-F5344CB8AC3E}">
        <p14:creationId xmlns:p14="http://schemas.microsoft.com/office/powerpoint/2010/main" val="725910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2575-DB94-4B9E-9A59-B86A7E50DB1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519FF8-9E21-4BF5-A6D6-2BB258C967B8}"/>
              </a:ext>
            </a:extLst>
          </p:cNvPr>
          <p:cNvSpPr>
            <a:spLocks noGrp="1"/>
          </p:cNvSpPr>
          <p:nvPr>
            <p:ph idx="1"/>
          </p:nvPr>
        </p:nvSpPr>
        <p:spPr>
          <a:xfrm>
            <a:off x="294929" y="-68150"/>
            <a:ext cx="11734313" cy="1790420"/>
          </a:xfrm>
        </p:spPr>
        <p:txBody>
          <a:bodyPr>
            <a:normAutofit fontScale="85000" lnSpcReduction="20000"/>
          </a:bodyPr>
          <a:lstStyle/>
          <a:p>
            <a:pPr marL="0" indent="0">
              <a:buNone/>
            </a:pPr>
            <a:r>
              <a:rPr lang="en-US" dirty="0"/>
              <a:t>	</a:t>
            </a:r>
          </a:p>
          <a:p>
            <a:pPr marL="0" indent="0">
              <a:buNone/>
            </a:pPr>
            <a:r>
              <a:rPr lang="en-US" dirty="0"/>
              <a:t>20. A certain amount earns simple interest of Rs. 1750 after 7 years. Had the interest been 2% more, how much more interest would it have earned?</a:t>
            </a:r>
          </a:p>
          <a:p>
            <a:pPr marL="0" indent="0">
              <a:buNone/>
            </a:pPr>
            <a:endParaRPr lang="en-US" dirty="0"/>
          </a:p>
          <a:p>
            <a:pPr marL="0" indent="0">
              <a:buNone/>
            </a:pPr>
            <a:r>
              <a:rPr lang="en-US" dirty="0"/>
              <a:t>A.Rs. 35	B.Rs. 245	C.Rs. 350	</a:t>
            </a:r>
            <a:r>
              <a:rPr lang="en-US" dirty="0" err="1"/>
              <a:t>D.Cannot</a:t>
            </a:r>
            <a:r>
              <a:rPr lang="en-US" dirty="0"/>
              <a:t> be determined	</a:t>
            </a:r>
            <a:r>
              <a:rPr lang="en-US" dirty="0" err="1"/>
              <a:t>E.None</a:t>
            </a:r>
            <a:r>
              <a:rPr lang="en-US" dirty="0"/>
              <a:t> of these</a:t>
            </a:r>
            <a:endParaRPr lang="en-IN" dirty="0"/>
          </a:p>
        </p:txBody>
      </p:sp>
    </p:spTree>
    <p:extLst>
      <p:ext uri="{BB962C8B-B14F-4D97-AF65-F5344CB8AC3E}">
        <p14:creationId xmlns:p14="http://schemas.microsoft.com/office/powerpoint/2010/main" val="3283062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0EEB9-E3CF-4AA8-ABAE-8A90EFBA75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6007EE-C85E-475A-BFCB-82528377A632}"/>
              </a:ext>
            </a:extLst>
          </p:cNvPr>
          <p:cNvSpPr>
            <a:spLocks noGrp="1"/>
          </p:cNvSpPr>
          <p:nvPr>
            <p:ph idx="1"/>
          </p:nvPr>
        </p:nvSpPr>
        <p:spPr>
          <a:xfrm>
            <a:off x="289011" y="157051"/>
            <a:ext cx="11902989" cy="1550723"/>
          </a:xfrm>
        </p:spPr>
        <p:txBody>
          <a:bodyPr>
            <a:normAutofit fontScale="85000" lnSpcReduction="10000"/>
          </a:bodyPr>
          <a:lstStyle/>
          <a:p>
            <a:pPr marL="0" indent="0">
              <a:buNone/>
            </a:pPr>
            <a:r>
              <a:rPr lang="en-US" dirty="0"/>
              <a:t>21. A person borrows Rs. 5000 for 2 years at 4% p.a. simple interest. He immediately lends it to another person at 6% </a:t>
            </a:r>
            <a:r>
              <a:rPr lang="en-US" dirty="0" err="1"/>
              <a:t>p.a</a:t>
            </a:r>
            <a:r>
              <a:rPr lang="en-US" dirty="0"/>
              <a:t> for 2 years. Find his gain in the transaction per year.</a:t>
            </a:r>
          </a:p>
          <a:p>
            <a:pPr marL="0" indent="0">
              <a:buNone/>
            </a:pPr>
            <a:endParaRPr lang="en-US" dirty="0"/>
          </a:p>
          <a:p>
            <a:pPr marL="0" indent="0">
              <a:buNone/>
            </a:pPr>
            <a:r>
              <a:rPr lang="en-US" dirty="0"/>
              <a:t>A. Rs. 112.50	B. Rs. 125	C. Rs. 225	D. Rs. 167.50</a:t>
            </a:r>
            <a:endParaRPr lang="en-IN" dirty="0"/>
          </a:p>
        </p:txBody>
      </p:sp>
    </p:spTree>
    <p:extLst>
      <p:ext uri="{BB962C8B-B14F-4D97-AF65-F5344CB8AC3E}">
        <p14:creationId xmlns:p14="http://schemas.microsoft.com/office/powerpoint/2010/main" val="324227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04EF-B134-4473-A368-A822FB398383}"/>
              </a:ext>
            </a:extLst>
          </p:cNvPr>
          <p:cNvSpPr>
            <a:spLocks noGrp="1"/>
          </p:cNvSpPr>
          <p:nvPr>
            <p:ph type="title"/>
          </p:nvPr>
        </p:nvSpPr>
        <p:spPr>
          <a:xfrm>
            <a:off x="126420" y="790111"/>
            <a:ext cx="8209713" cy="1376039"/>
          </a:xfrm>
        </p:spPr>
        <p:txBody>
          <a:bodyPr>
            <a:normAutofit/>
          </a:bodyPr>
          <a:lstStyle/>
          <a:p>
            <a:r>
              <a:rPr lang="en-IN" dirty="0">
                <a:solidFill>
                  <a:srgbClr val="FFC000"/>
                </a:solidFill>
                <a:latin typeface="Arial Black" panose="020B0A04020102020204" pitchFamily="34" charset="0"/>
              </a:rPr>
              <a:t>Compound Interest (C. I.) </a:t>
            </a:r>
            <a:br>
              <a:rPr lang="en-IN" dirty="0"/>
            </a:br>
            <a:endParaRPr lang="en-IN" dirty="0"/>
          </a:p>
        </p:txBody>
      </p:sp>
      <p:sp>
        <p:nvSpPr>
          <p:cNvPr id="4" name="Rectangle 3">
            <a:extLst>
              <a:ext uri="{FF2B5EF4-FFF2-40B4-BE49-F238E27FC236}">
                <a16:creationId xmlns:a16="http://schemas.microsoft.com/office/drawing/2014/main" id="{7B49DC54-FF98-48DB-AB53-CA1F613CC779}"/>
              </a:ext>
            </a:extLst>
          </p:cNvPr>
          <p:cNvSpPr/>
          <p:nvPr/>
        </p:nvSpPr>
        <p:spPr>
          <a:xfrm>
            <a:off x="126419" y="2228671"/>
            <a:ext cx="11947211" cy="2308324"/>
          </a:xfrm>
          <a:prstGeom prst="rect">
            <a:avLst/>
          </a:prstGeom>
        </p:spPr>
        <p:txBody>
          <a:bodyPr wrap="square">
            <a:spAutoFit/>
          </a:bodyPr>
          <a:lstStyle/>
          <a:p>
            <a:r>
              <a:rPr lang="en-IN" dirty="0"/>
              <a:t>In case of compound interest, principal keeps changing. The principal at a beginning of particular period is the sum of the principal at the beginning of the previous period and the interest accrued in that period. </a:t>
            </a:r>
          </a:p>
          <a:p>
            <a:r>
              <a:rPr lang="en-IN" dirty="0"/>
              <a:t> </a:t>
            </a:r>
          </a:p>
          <a:p>
            <a:r>
              <a:rPr lang="en-IN" dirty="0"/>
              <a:t>Principal = P</a:t>
            </a:r>
          </a:p>
          <a:p>
            <a:endParaRPr lang="en-IN" dirty="0"/>
          </a:p>
          <a:p>
            <a:r>
              <a:rPr lang="en-IN" dirty="0"/>
              <a:t>Rate = R% per annum</a:t>
            </a:r>
          </a:p>
          <a:p>
            <a:endParaRPr lang="en-IN" dirty="0"/>
          </a:p>
          <a:p>
            <a:r>
              <a:rPr lang="en-IN" dirty="0"/>
              <a:t>Time = n years. </a:t>
            </a:r>
          </a:p>
        </p:txBody>
      </p:sp>
    </p:spTree>
    <p:extLst>
      <p:ext uri="{BB962C8B-B14F-4D97-AF65-F5344CB8AC3E}">
        <p14:creationId xmlns:p14="http://schemas.microsoft.com/office/powerpoint/2010/main" val="368014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4909-0AE8-4D9B-A6E2-FB87B8A7A80C}"/>
              </a:ext>
            </a:extLst>
          </p:cNvPr>
          <p:cNvSpPr>
            <a:spLocks noGrp="1"/>
          </p:cNvSpPr>
          <p:nvPr>
            <p:ph type="title"/>
          </p:nvPr>
        </p:nvSpPr>
        <p:spPr>
          <a:xfrm>
            <a:off x="294443" y="1246178"/>
            <a:ext cx="11603114" cy="1887639"/>
          </a:xfrm>
        </p:spPr>
        <p:txBody>
          <a:bodyPr/>
          <a:lstStyle/>
          <a:p>
            <a:pPr algn="just"/>
            <a:r>
              <a:rPr lang="en-IN" sz="2800" dirty="0">
                <a:solidFill>
                  <a:srgbClr val="FFC000"/>
                </a:solidFill>
              </a:rPr>
              <a:t>When Rates are different for different years, say R1%, R2%, R3% for 1st, 2nd and 3rd year respectively: </a:t>
            </a:r>
            <a:br>
              <a:rPr lang="en-IN" dirty="0">
                <a:solidFill>
                  <a:srgbClr val="FFC000"/>
                </a:solidFill>
              </a:rPr>
            </a:br>
            <a:endParaRPr lang="en-IN" dirty="0">
              <a:solidFill>
                <a:srgbClr val="FFC000"/>
              </a:solidFill>
            </a:endParaRPr>
          </a:p>
        </p:txBody>
      </p:sp>
    </p:spTree>
    <p:extLst>
      <p:ext uri="{BB962C8B-B14F-4D97-AF65-F5344CB8AC3E}">
        <p14:creationId xmlns:p14="http://schemas.microsoft.com/office/powerpoint/2010/main" val="1585501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A399A2-801E-4B05-B823-A730D8C05B8D}"/>
              </a:ext>
            </a:extLst>
          </p:cNvPr>
          <p:cNvSpPr/>
          <p:nvPr/>
        </p:nvSpPr>
        <p:spPr>
          <a:xfrm>
            <a:off x="288721" y="621438"/>
            <a:ext cx="11290156" cy="1200329"/>
          </a:xfrm>
          <a:prstGeom prst="rect">
            <a:avLst/>
          </a:prstGeom>
        </p:spPr>
        <p:txBody>
          <a:bodyPr wrap="square">
            <a:spAutoFit/>
          </a:bodyPr>
          <a:lstStyle/>
          <a:p>
            <a:pPr marL="342900" indent="-342900">
              <a:buAutoNum type="arabicPeriod"/>
            </a:pPr>
            <a:r>
              <a:rPr lang="en-US" dirty="0"/>
              <a:t>Find the compound interest on Rs. 7500 at 4% per annum for 2 years, compounded annually. </a:t>
            </a:r>
          </a:p>
          <a:p>
            <a:r>
              <a:rPr lang="en-US" dirty="0"/>
              <a:t>A. Rs. 610  	B. Rs. 612  	C. Rs. 614  	D. Rs. 616 </a:t>
            </a:r>
          </a:p>
          <a:p>
            <a:r>
              <a:rPr lang="en-US" dirty="0"/>
              <a:t> </a:t>
            </a:r>
          </a:p>
          <a:p>
            <a:r>
              <a:rPr lang="en-US" dirty="0"/>
              <a:t> </a:t>
            </a:r>
            <a:endParaRPr lang="en-IN" dirty="0"/>
          </a:p>
        </p:txBody>
      </p:sp>
    </p:spTree>
    <p:extLst>
      <p:ext uri="{BB962C8B-B14F-4D97-AF65-F5344CB8AC3E}">
        <p14:creationId xmlns:p14="http://schemas.microsoft.com/office/powerpoint/2010/main" val="371236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D67D-CC1B-44D0-A8A0-5344294BEFC9}"/>
              </a:ext>
            </a:extLst>
          </p:cNvPr>
          <p:cNvSpPr>
            <a:spLocks noGrp="1"/>
          </p:cNvSpPr>
          <p:nvPr>
            <p:ph type="title"/>
          </p:nvPr>
        </p:nvSpPr>
        <p:spPr/>
        <p:txBody>
          <a:bodyPr/>
          <a:lstStyle/>
          <a:p>
            <a:r>
              <a:rPr lang="en-IN" dirty="0">
                <a:solidFill>
                  <a:srgbClr val="FFC000"/>
                </a:solidFill>
              </a:rPr>
              <a:t>AGENDA</a:t>
            </a:r>
          </a:p>
        </p:txBody>
      </p:sp>
      <p:graphicFrame>
        <p:nvGraphicFramePr>
          <p:cNvPr id="4" name="Content Placeholder 3">
            <a:extLst>
              <a:ext uri="{FF2B5EF4-FFF2-40B4-BE49-F238E27FC236}">
                <a16:creationId xmlns:a16="http://schemas.microsoft.com/office/drawing/2014/main" id="{0CDBAF53-0FF8-4104-B113-1EECEF956998}"/>
              </a:ext>
            </a:extLst>
          </p:cNvPr>
          <p:cNvGraphicFramePr>
            <a:graphicFrameLocks noGrp="1"/>
          </p:cNvGraphicFramePr>
          <p:nvPr>
            <p:ph idx="1"/>
            <p:extLst>
              <p:ext uri="{D42A27DB-BD31-4B8C-83A1-F6EECF244321}">
                <p14:modId xmlns:p14="http://schemas.microsoft.com/office/powerpoint/2010/main" val="2985640658"/>
              </p:ext>
            </p:extLst>
          </p:nvPr>
        </p:nvGraphicFramePr>
        <p:xfrm>
          <a:off x="882865" y="2136836"/>
          <a:ext cx="9264312" cy="4166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515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359B8BE-FDF9-4D2B-9077-AD298778ECD2}"/>
              </a:ext>
            </a:extLst>
          </p:cNvPr>
          <p:cNvSpPr/>
          <p:nvPr/>
        </p:nvSpPr>
        <p:spPr>
          <a:xfrm>
            <a:off x="314668" y="391401"/>
            <a:ext cx="11303493" cy="923330"/>
          </a:xfrm>
          <a:prstGeom prst="rect">
            <a:avLst/>
          </a:prstGeom>
        </p:spPr>
        <p:txBody>
          <a:bodyPr wrap="square">
            <a:spAutoFit/>
          </a:bodyPr>
          <a:lstStyle/>
          <a:p>
            <a:r>
              <a:rPr lang="en-IN" dirty="0"/>
              <a:t>2. Albert invested amount of 8000 in a fixed deposit for 2 years at compound interest rate of 5 % per annum. How much Albert will get on the maturity of the fixed deposit? </a:t>
            </a:r>
          </a:p>
          <a:p>
            <a:r>
              <a:rPr lang="en-IN" dirty="0"/>
              <a:t>A. Rs. 8510  		B. Rs. 8620  		C. Rs. 8730  		D. Rs. 8820 </a:t>
            </a:r>
          </a:p>
        </p:txBody>
      </p:sp>
    </p:spTree>
    <p:extLst>
      <p:ext uri="{BB962C8B-B14F-4D97-AF65-F5344CB8AC3E}">
        <p14:creationId xmlns:p14="http://schemas.microsoft.com/office/powerpoint/2010/main" val="69055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242A13D-F644-444F-8D36-32231439DF19}"/>
              </a:ext>
            </a:extLst>
          </p:cNvPr>
          <p:cNvSpPr/>
          <p:nvPr/>
        </p:nvSpPr>
        <p:spPr>
          <a:xfrm>
            <a:off x="305891" y="656949"/>
            <a:ext cx="11290742" cy="646331"/>
          </a:xfrm>
          <a:prstGeom prst="rect">
            <a:avLst/>
          </a:prstGeom>
        </p:spPr>
        <p:txBody>
          <a:bodyPr wrap="square">
            <a:spAutoFit/>
          </a:bodyPr>
          <a:lstStyle/>
          <a:p>
            <a:r>
              <a:rPr lang="en-IN" dirty="0"/>
              <a:t>3. What will be the compound interest on Rs. 25000 after 3 years at the rate of 12 % per annum? </a:t>
            </a:r>
          </a:p>
          <a:p>
            <a:r>
              <a:rPr lang="en-IN" dirty="0"/>
              <a:t>A. Rs 10123.20  		B. Rs 10123.30  		C. Rs 10123.40  		D. Rs 10123.50 </a:t>
            </a:r>
          </a:p>
        </p:txBody>
      </p:sp>
    </p:spTree>
    <p:extLst>
      <p:ext uri="{BB962C8B-B14F-4D97-AF65-F5344CB8AC3E}">
        <p14:creationId xmlns:p14="http://schemas.microsoft.com/office/powerpoint/2010/main" val="150578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61DF5D1-4F8D-44DF-8663-E1F187F7BD98}"/>
              </a:ext>
            </a:extLst>
          </p:cNvPr>
          <p:cNvSpPr/>
          <p:nvPr/>
        </p:nvSpPr>
        <p:spPr>
          <a:xfrm>
            <a:off x="437312" y="485132"/>
            <a:ext cx="11317375" cy="923330"/>
          </a:xfrm>
          <a:prstGeom prst="rect">
            <a:avLst/>
          </a:prstGeom>
        </p:spPr>
        <p:txBody>
          <a:bodyPr wrap="square">
            <a:spAutoFit/>
          </a:bodyPr>
          <a:lstStyle/>
          <a:p>
            <a:r>
              <a:rPr lang="en-IN" dirty="0"/>
              <a:t>4. A man saves Rs 200 at the end of each year and lends the money at 5% compound interest. How much will it become at the end of 3 years. </a:t>
            </a:r>
          </a:p>
          <a:p>
            <a:r>
              <a:rPr lang="en-IN" dirty="0"/>
              <a:t>A. Rs 662  		B. Rs 662.01  		C. Rs 662.02                      D. Rs 662.03 </a:t>
            </a:r>
          </a:p>
        </p:txBody>
      </p:sp>
    </p:spTree>
    <p:extLst>
      <p:ext uri="{BB962C8B-B14F-4D97-AF65-F5344CB8AC3E}">
        <p14:creationId xmlns:p14="http://schemas.microsoft.com/office/powerpoint/2010/main" val="2890575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FA4566-9C81-4CD6-9D0F-7B24016E0DC2}"/>
              </a:ext>
            </a:extLst>
          </p:cNvPr>
          <p:cNvSpPr/>
          <p:nvPr/>
        </p:nvSpPr>
        <p:spPr>
          <a:xfrm>
            <a:off x="443883" y="577050"/>
            <a:ext cx="11585360" cy="923330"/>
          </a:xfrm>
          <a:prstGeom prst="rect">
            <a:avLst/>
          </a:prstGeom>
        </p:spPr>
        <p:txBody>
          <a:bodyPr wrap="square">
            <a:spAutoFit/>
          </a:bodyPr>
          <a:lstStyle/>
          <a:p>
            <a:r>
              <a:rPr lang="en-IN" dirty="0"/>
              <a:t>5. Find compound interest on Rs. 7500 at 4% per annum for 2 years, compounded annually</a:t>
            </a:r>
          </a:p>
          <a:p>
            <a:r>
              <a:rPr lang="en-IN" dirty="0"/>
              <a:t> </a:t>
            </a:r>
          </a:p>
          <a:p>
            <a:r>
              <a:rPr lang="en-IN" dirty="0"/>
              <a:t>A. Rs 312  	B. Rs 412                C. Rs 512  	D. Rs 612 </a:t>
            </a:r>
          </a:p>
        </p:txBody>
      </p:sp>
    </p:spTree>
    <p:extLst>
      <p:ext uri="{BB962C8B-B14F-4D97-AF65-F5344CB8AC3E}">
        <p14:creationId xmlns:p14="http://schemas.microsoft.com/office/powerpoint/2010/main" val="70424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040DCC-8D2C-41EC-9DD9-875CFC9EFB90}"/>
              </a:ext>
            </a:extLst>
          </p:cNvPr>
          <p:cNvSpPr/>
          <p:nvPr/>
        </p:nvSpPr>
        <p:spPr>
          <a:xfrm>
            <a:off x="301626" y="470517"/>
            <a:ext cx="11272987" cy="1200329"/>
          </a:xfrm>
          <a:prstGeom prst="rect">
            <a:avLst/>
          </a:prstGeom>
        </p:spPr>
        <p:txBody>
          <a:bodyPr wrap="square">
            <a:spAutoFit/>
          </a:bodyPr>
          <a:lstStyle/>
          <a:p>
            <a:r>
              <a:rPr lang="en-IN" dirty="0"/>
              <a:t>6. Find the compound interest on Rs.16,000 at 20% per annum for 9 months, compounded quarterly </a:t>
            </a:r>
          </a:p>
          <a:p>
            <a:r>
              <a:rPr lang="en-IN" dirty="0"/>
              <a:t>A. Rs 2520  	B. Rs 2521  	C. Rs 2522  	D. Rs 2523 </a:t>
            </a:r>
          </a:p>
          <a:p>
            <a:r>
              <a:rPr lang="en-IN" dirty="0"/>
              <a:t> </a:t>
            </a:r>
          </a:p>
          <a:p>
            <a:r>
              <a:rPr lang="en-IN" dirty="0"/>
              <a:t> </a:t>
            </a:r>
          </a:p>
        </p:txBody>
      </p:sp>
    </p:spTree>
    <p:extLst>
      <p:ext uri="{BB962C8B-B14F-4D97-AF65-F5344CB8AC3E}">
        <p14:creationId xmlns:p14="http://schemas.microsoft.com/office/powerpoint/2010/main" val="73090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8C32F2-CDDB-4A83-9893-F571D53EC238}"/>
              </a:ext>
            </a:extLst>
          </p:cNvPr>
          <p:cNvSpPr/>
          <p:nvPr/>
        </p:nvSpPr>
        <p:spPr>
          <a:xfrm>
            <a:off x="519518" y="523784"/>
            <a:ext cx="11299620" cy="646331"/>
          </a:xfrm>
          <a:prstGeom prst="rect">
            <a:avLst/>
          </a:prstGeom>
        </p:spPr>
        <p:txBody>
          <a:bodyPr wrap="square">
            <a:spAutoFit/>
          </a:bodyPr>
          <a:lstStyle/>
          <a:p>
            <a:r>
              <a:rPr lang="en-IN" dirty="0"/>
              <a:t>7. The present worth of Rs.169 due in 2 years at 4% per annum compound interest is </a:t>
            </a:r>
          </a:p>
          <a:p>
            <a:r>
              <a:rPr lang="en-IN" dirty="0"/>
              <a:t>A. Rs 155.25 		B. Rs 156.25  		C. Rs 157.25  		D. Rs 158.25 </a:t>
            </a:r>
          </a:p>
        </p:txBody>
      </p:sp>
    </p:spTree>
    <p:extLst>
      <p:ext uri="{BB962C8B-B14F-4D97-AF65-F5344CB8AC3E}">
        <p14:creationId xmlns:p14="http://schemas.microsoft.com/office/powerpoint/2010/main" val="40319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82311B-9FED-4BB9-A100-459074E1D0F5}"/>
              </a:ext>
            </a:extLst>
          </p:cNvPr>
          <p:cNvSpPr/>
          <p:nvPr/>
        </p:nvSpPr>
        <p:spPr>
          <a:xfrm>
            <a:off x="455068" y="665827"/>
            <a:ext cx="11547542" cy="646331"/>
          </a:xfrm>
          <a:prstGeom prst="rect">
            <a:avLst/>
          </a:prstGeom>
        </p:spPr>
        <p:txBody>
          <a:bodyPr wrap="square">
            <a:spAutoFit/>
          </a:bodyPr>
          <a:lstStyle/>
          <a:p>
            <a:r>
              <a:rPr lang="en-IN" dirty="0"/>
              <a:t>8. At what rate of compound interest per annum will a sum of Rs. 1200 become Rs. 1348.32 in 2 years? </a:t>
            </a:r>
          </a:p>
          <a:p>
            <a:r>
              <a:rPr lang="en-IN" dirty="0"/>
              <a:t>A. 3%  		B. 4%  		C. 5%  		D. 6% </a:t>
            </a:r>
          </a:p>
        </p:txBody>
      </p:sp>
    </p:spTree>
    <p:extLst>
      <p:ext uri="{BB962C8B-B14F-4D97-AF65-F5344CB8AC3E}">
        <p14:creationId xmlns:p14="http://schemas.microsoft.com/office/powerpoint/2010/main" val="1474461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0C54FC-256C-41E1-BDA8-E6992AB1FA18}"/>
              </a:ext>
            </a:extLst>
          </p:cNvPr>
          <p:cNvSpPr/>
          <p:nvPr/>
        </p:nvSpPr>
        <p:spPr>
          <a:xfrm>
            <a:off x="214368" y="177895"/>
            <a:ext cx="11977631" cy="1200329"/>
          </a:xfrm>
          <a:prstGeom prst="rect">
            <a:avLst/>
          </a:prstGeom>
        </p:spPr>
        <p:txBody>
          <a:bodyPr wrap="square">
            <a:spAutoFit/>
          </a:bodyPr>
          <a:lstStyle/>
          <a:p>
            <a:endParaRPr lang="en-IN" dirty="0"/>
          </a:p>
          <a:p>
            <a:r>
              <a:rPr lang="en-IN" dirty="0"/>
              <a:t> 9. The least number of complete years in which a sum of money put out at 20% compound interest will be more than  doubled is </a:t>
            </a:r>
          </a:p>
          <a:p>
            <a:r>
              <a:rPr lang="en-IN" dirty="0"/>
              <a:t>    A. 4 years  		B.  5 years  		C. 6 years  		D. 7 years </a:t>
            </a:r>
          </a:p>
        </p:txBody>
      </p:sp>
    </p:spTree>
    <p:extLst>
      <p:ext uri="{BB962C8B-B14F-4D97-AF65-F5344CB8AC3E}">
        <p14:creationId xmlns:p14="http://schemas.microsoft.com/office/powerpoint/2010/main" val="402197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1E50BC-FDAE-4116-8701-9B14EB663230}"/>
              </a:ext>
            </a:extLst>
          </p:cNvPr>
          <p:cNvSpPr/>
          <p:nvPr/>
        </p:nvSpPr>
        <p:spPr>
          <a:xfrm>
            <a:off x="437312" y="381741"/>
            <a:ext cx="11317375" cy="1477328"/>
          </a:xfrm>
          <a:prstGeom prst="rect">
            <a:avLst/>
          </a:prstGeom>
        </p:spPr>
        <p:txBody>
          <a:bodyPr wrap="square">
            <a:spAutoFit/>
          </a:bodyPr>
          <a:lstStyle/>
          <a:p>
            <a:r>
              <a:rPr lang="en-IN" dirty="0"/>
              <a:t>10. Simple interest on a certain sum of money for 3 years at 8% per annum is half the compound interest on Rs. 4000 for 2 years at 10% per annum. The sum placed on simple interest is </a:t>
            </a:r>
          </a:p>
          <a:p>
            <a:r>
              <a:rPr lang="en-IN" dirty="0"/>
              <a:t>A. Rs 1650  		B. Rs 1750         C. Rs 1850  		D. Rs 1950 </a:t>
            </a:r>
          </a:p>
          <a:p>
            <a:r>
              <a:rPr lang="en-IN" dirty="0"/>
              <a:t> </a:t>
            </a:r>
          </a:p>
          <a:p>
            <a:r>
              <a:rPr lang="en-IN" dirty="0"/>
              <a:t> </a:t>
            </a:r>
          </a:p>
        </p:txBody>
      </p:sp>
    </p:spTree>
    <p:extLst>
      <p:ext uri="{BB962C8B-B14F-4D97-AF65-F5344CB8AC3E}">
        <p14:creationId xmlns:p14="http://schemas.microsoft.com/office/powerpoint/2010/main" val="3264726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6F4D24-8546-438C-9B6E-09585949D9A4}"/>
              </a:ext>
            </a:extLst>
          </p:cNvPr>
          <p:cNvSpPr/>
          <p:nvPr/>
        </p:nvSpPr>
        <p:spPr>
          <a:xfrm>
            <a:off x="546150" y="443884"/>
            <a:ext cx="10861655" cy="646331"/>
          </a:xfrm>
          <a:prstGeom prst="rect">
            <a:avLst/>
          </a:prstGeom>
        </p:spPr>
        <p:txBody>
          <a:bodyPr wrap="square">
            <a:spAutoFit/>
          </a:bodyPr>
          <a:lstStyle/>
          <a:p>
            <a:r>
              <a:rPr lang="en-IN" dirty="0"/>
              <a:t>11. In what time will Rs.1000 become Rs.1331 at 10% per annum compounded annually? </a:t>
            </a:r>
          </a:p>
          <a:p>
            <a:r>
              <a:rPr lang="en-IN" dirty="0"/>
              <a:t>A. 2 Years  	B. 3 Years            C. 4 Years  		D. 5 Years </a:t>
            </a:r>
          </a:p>
        </p:txBody>
      </p:sp>
    </p:spTree>
    <p:extLst>
      <p:ext uri="{BB962C8B-B14F-4D97-AF65-F5344CB8AC3E}">
        <p14:creationId xmlns:p14="http://schemas.microsoft.com/office/powerpoint/2010/main" val="255454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0D5BA2-B176-458B-AA6D-5EA6DC99F892}"/>
              </a:ext>
            </a:extLst>
          </p:cNvPr>
          <p:cNvSpPr/>
          <p:nvPr/>
        </p:nvSpPr>
        <p:spPr>
          <a:xfrm>
            <a:off x="325317" y="804853"/>
            <a:ext cx="3365024" cy="830997"/>
          </a:xfrm>
          <a:prstGeom prst="rect">
            <a:avLst/>
          </a:prstGeom>
        </p:spPr>
        <p:txBody>
          <a:bodyPr wrap="none">
            <a:spAutoFit/>
          </a:bodyPr>
          <a:lstStyle/>
          <a:p>
            <a:r>
              <a:rPr lang="en-IN" sz="4800" b="1" dirty="0">
                <a:solidFill>
                  <a:srgbClr val="FFC000"/>
                </a:solidFill>
                <a:latin typeface="Arial Black" panose="020B0A04020102020204" pitchFamily="34" charset="0"/>
              </a:rPr>
              <a:t>Concepts</a:t>
            </a:r>
          </a:p>
        </p:txBody>
      </p:sp>
      <p:sp>
        <p:nvSpPr>
          <p:cNvPr id="6" name="Rectangle 5">
            <a:extLst>
              <a:ext uri="{FF2B5EF4-FFF2-40B4-BE49-F238E27FC236}">
                <a16:creationId xmlns:a16="http://schemas.microsoft.com/office/drawing/2014/main" id="{6B78D529-3107-44EB-BC60-A3F7C97D718F}"/>
              </a:ext>
            </a:extLst>
          </p:cNvPr>
          <p:cNvSpPr/>
          <p:nvPr/>
        </p:nvSpPr>
        <p:spPr>
          <a:xfrm>
            <a:off x="325317" y="2228672"/>
            <a:ext cx="11319029" cy="2492990"/>
          </a:xfrm>
          <a:prstGeom prst="rect">
            <a:avLst/>
          </a:prstGeom>
        </p:spPr>
        <p:txBody>
          <a:bodyPr wrap="square">
            <a:spAutoFit/>
          </a:bodyPr>
          <a:lstStyle/>
          <a:p>
            <a:r>
              <a:rPr lang="en-IN" sz="2800" dirty="0">
                <a:solidFill>
                  <a:srgbClr val="00B0F0"/>
                </a:solidFill>
              </a:rPr>
              <a:t>Principal </a:t>
            </a:r>
          </a:p>
          <a:p>
            <a:r>
              <a:rPr lang="en-IN" dirty="0"/>
              <a:t>The money borrowed or lent for a certain period of time is called the principal or the sum. </a:t>
            </a:r>
          </a:p>
          <a:p>
            <a:endParaRPr lang="en-IN" sz="2800" dirty="0"/>
          </a:p>
          <a:p>
            <a:r>
              <a:rPr lang="en-IN" sz="2800" dirty="0">
                <a:solidFill>
                  <a:srgbClr val="00B0F0"/>
                </a:solidFill>
              </a:rPr>
              <a:t>Interest </a:t>
            </a:r>
          </a:p>
          <a:p>
            <a:r>
              <a:rPr lang="en-IN" dirty="0"/>
              <a:t>Extra money paid for using other's money is called interest. </a:t>
            </a:r>
          </a:p>
          <a:p>
            <a:endParaRPr lang="en-IN" dirty="0"/>
          </a:p>
          <a:p>
            <a:endParaRPr lang="en-IN" dirty="0"/>
          </a:p>
        </p:txBody>
      </p:sp>
    </p:spTree>
    <p:extLst>
      <p:ext uri="{BB962C8B-B14F-4D97-AF65-F5344CB8AC3E}">
        <p14:creationId xmlns:p14="http://schemas.microsoft.com/office/powerpoint/2010/main" val="703907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08E2B6-07EE-4874-89C8-7BA559D71D09}"/>
              </a:ext>
            </a:extLst>
          </p:cNvPr>
          <p:cNvSpPr/>
          <p:nvPr/>
        </p:nvSpPr>
        <p:spPr>
          <a:xfrm>
            <a:off x="441751" y="435789"/>
            <a:ext cx="11308498" cy="923330"/>
          </a:xfrm>
          <a:prstGeom prst="rect">
            <a:avLst/>
          </a:prstGeom>
        </p:spPr>
        <p:txBody>
          <a:bodyPr wrap="square">
            <a:spAutoFit/>
          </a:bodyPr>
          <a:lstStyle/>
          <a:p>
            <a:r>
              <a:rPr lang="en-IN" dirty="0"/>
              <a:t>12. If the simple interest on a sum of money for 2 years at 5% per annum is Rs.50, what will be the compound interest on same values? </a:t>
            </a:r>
          </a:p>
          <a:p>
            <a:r>
              <a:rPr lang="en-IN" dirty="0"/>
              <a:t>A. Rs.51.75 		B. Rs 51.50 		C. Rs 51.25 		D. Rs 51 </a:t>
            </a:r>
          </a:p>
        </p:txBody>
      </p:sp>
    </p:spTree>
    <p:extLst>
      <p:ext uri="{BB962C8B-B14F-4D97-AF65-F5344CB8AC3E}">
        <p14:creationId xmlns:p14="http://schemas.microsoft.com/office/powerpoint/2010/main" val="506604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7A409E-B16B-44EA-85AF-4F4EF0B04648}"/>
              </a:ext>
            </a:extLst>
          </p:cNvPr>
          <p:cNvSpPr/>
          <p:nvPr/>
        </p:nvSpPr>
        <p:spPr>
          <a:xfrm>
            <a:off x="215154" y="501676"/>
            <a:ext cx="11779622" cy="923330"/>
          </a:xfrm>
          <a:prstGeom prst="rect">
            <a:avLst/>
          </a:prstGeom>
        </p:spPr>
        <p:txBody>
          <a:bodyPr wrap="square">
            <a:spAutoFit/>
          </a:bodyPr>
          <a:lstStyle/>
          <a:p>
            <a:r>
              <a:rPr lang="en-IN" dirty="0"/>
              <a:t>13. What will be the difference between simple and compound interest @ 10% per annum on the sum of Rs 1000 after 4 years? </a:t>
            </a:r>
          </a:p>
          <a:p>
            <a:r>
              <a:rPr lang="en-IN" dirty="0"/>
              <a:t>A. Rs 62.10  		B. Rs 63.10 		C. Rs 64.10 		D. Rs 65.10 </a:t>
            </a:r>
          </a:p>
        </p:txBody>
      </p:sp>
    </p:spTree>
    <p:extLst>
      <p:ext uri="{BB962C8B-B14F-4D97-AF65-F5344CB8AC3E}">
        <p14:creationId xmlns:p14="http://schemas.microsoft.com/office/powerpoint/2010/main" val="2375085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C8B9B4-B371-497D-98F1-964498BD2625}"/>
              </a:ext>
            </a:extLst>
          </p:cNvPr>
          <p:cNvSpPr/>
          <p:nvPr/>
        </p:nvSpPr>
        <p:spPr>
          <a:xfrm>
            <a:off x="309445" y="329426"/>
            <a:ext cx="11594084" cy="923330"/>
          </a:xfrm>
          <a:prstGeom prst="rect">
            <a:avLst/>
          </a:prstGeom>
        </p:spPr>
        <p:txBody>
          <a:bodyPr wrap="square">
            <a:spAutoFit/>
          </a:bodyPr>
          <a:lstStyle/>
          <a:p>
            <a:r>
              <a:rPr lang="en-IN" dirty="0"/>
              <a:t>14. The difference between simple and compound interests compounded annually on a certain sum of money for 2 years at 4% per annum is Rs 1. Find the sum </a:t>
            </a:r>
          </a:p>
          <a:p>
            <a:r>
              <a:rPr lang="en-IN" dirty="0"/>
              <a:t>A. Rs 600  		B. Rs 625 		C. Rs 650 		D. Rs 675 </a:t>
            </a:r>
          </a:p>
        </p:txBody>
      </p:sp>
    </p:spTree>
    <p:extLst>
      <p:ext uri="{BB962C8B-B14F-4D97-AF65-F5344CB8AC3E}">
        <p14:creationId xmlns:p14="http://schemas.microsoft.com/office/powerpoint/2010/main" val="2238972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00E7DA-E385-429F-BB10-0BDC00CE008E}"/>
              </a:ext>
            </a:extLst>
          </p:cNvPr>
          <p:cNvSpPr/>
          <p:nvPr/>
        </p:nvSpPr>
        <p:spPr>
          <a:xfrm>
            <a:off x="261277" y="348408"/>
            <a:ext cx="11642251" cy="923330"/>
          </a:xfrm>
          <a:prstGeom prst="rect">
            <a:avLst/>
          </a:prstGeom>
        </p:spPr>
        <p:txBody>
          <a:bodyPr wrap="square">
            <a:spAutoFit/>
          </a:bodyPr>
          <a:lstStyle/>
          <a:p>
            <a:r>
              <a:rPr lang="en-IN" dirty="0"/>
              <a:t>15. On a sum of money, simple interest for 2 years is Rs 660 and compound interest is Rs 696.30, the rate of interest being the same in both cases.</a:t>
            </a:r>
          </a:p>
          <a:p>
            <a:r>
              <a:rPr lang="en-IN" dirty="0"/>
              <a:t> A. 8%  		B. 9%  		C. 10%  		D. 11% </a:t>
            </a:r>
          </a:p>
        </p:txBody>
      </p:sp>
    </p:spTree>
    <p:extLst>
      <p:ext uri="{BB962C8B-B14F-4D97-AF65-F5344CB8AC3E}">
        <p14:creationId xmlns:p14="http://schemas.microsoft.com/office/powerpoint/2010/main" val="2956546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CFEABD-1984-4E13-A84D-2CB11CBB7D2C}"/>
              </a:ext>
            </a:extLst>
          </p:cNvPr>
          <p:cNvSpPr/>
          <p:nvPr/>
        </p:nvSpPr>
        <p:spPr>
          <a:xfrm>
            <a:off x="163286" y="372789"/>
            <a:ext cx="11821885" cy="1477328"/>
          </a:xfrm>
          <a:prstGeom prst="rect">
            <a:avLst/>
          </a:prstGeom>
        </p:spPr>
        <p:txBody>
          <a:bodyPr wrap="square">
            <a:spAutoFit/>
          </a:bodyPr>
          <a:lstStyle/>
          <a:p>
            <a:r>
              <a:rPr lang="en-IN" dirty="0"/>
              <a:t>16. Effective annual rate of interest corresponding to nominal rate of 6% per annum compounded half yearly will be </a:t>
            </a:r>
          </a:p>
          <a:p>
            <a:r>
              <a:rPr lang="en-IN" dirty="0"/>
              <a:t>A. 6.09% 		B. 6.10% 		C. 6.12% 		D. 6.14% </a:t>
            </a:r>
          </a:p>
          <a:p>
            <a:r>
              <a:rPr lang="en-IN" dirty="0"/>
              <a:t> </a:t>
            </a:r>
          </a:p>
          <a:p>
            <a:r>
              <a:rPr lang="en-IN" dirty="0"/>
              <a:t> </a:t>
            </a:r>
          </a:p>
        </p:txBody>
      </p:sp>
    </p:spTree>
    <p:extLst>
      <p:ext uri="{BB962C8B-B14F-4D97-AF65-F5344CB8AC3E}">
        <p14:creationId xmlns:p14="http://schemas.microsoft.com/office/powerpoint/2010/main" val="713558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C5F836-A009-4F66-B665-7C65454F440C}"/>
              </a:ext>
            </a:extLst>
          </p:cNvPr>
          <p:cNvSpPr/>
          <p:nvPr/>
        </p:nvSpPr>
        <p:spPr>
          <a:xfrm>
            <a:off x="183564" y="426735"/>
            <a:ext cx="11801607" cy="923330"/>
          </a:xfrm>
          <a:prstGeom prst="rect">
            <a:avLst/>
          </a:prstGeom>
        </p:spPr>
        <p:txBody>
          <a:bodyPr wrap="square">
            <a:spAutoFit/>
          </a:bodyPr>
          <a:lstStyle/>
          <a:p>
            <a:r>
              <a:rPr lang="en-IN" dirty="0"/>
              <a:t>17. A sum of money invested at compound interest to Rs. 800 in 3 years and to Rs 840 in 4 years. The rate on interest per annum is. </a:t>
            </a:r>
          </a:p>
          <a:p>
            <a:r>
              <a:rPr lang="en-IN" dirty="0"/>
              <a:t>A. 4%  		B. 5%  		C. 6%  		D. 7% </a:t>
            </a:r>
          </a:p>
        </p:txBody>
      </p:sp>
    </p:spTree>
    <p:extLst>
      <p:ext uri="{BB962C8B-B14F-4D97-AF65-F5344CB8AC3E}">
        <p14:creationId xmlns:p14="http://schemas.microsoft.com/office/powerpoint/2010/main" val="1911978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CD3DA6-4152-4779-B684-8718F808F566}"/>
              </a:ext>
            </a:extLst>
          </p:cNvPr>
          <p:cNvSpPr/>
          <p:nvPr/>
        </p:nvSpPr>
        <p:spPr>
          <a:xfrm>
            <a:off x="167583" y="259914"/>
            <a:ext cx="12024417" cy="923330"/>
          </a:xfrm>
          <a:prstGeom prst="rect">
            <a:avLst/>
          </a:prstGeom>
        </p:spPr>
        <p:txBody>
          <a:bodyPr wrap="square">
            <a:spAutoFit/>
          </a:bodyPr>
          <a:lstStyle/>
          <a:p>
            <a:r>
              <a:rPr lang="en-IN" dirty="0"/>
              <a:t>18. We need to divide Total Sum Rs. 3364 between Ram and Sham so that Ram's share at the end of 5 years may equal to Sham's share at the end of seven years with compound interest rate at 5 percent. </a:t>
            </a:r>
          </a:p>
          <a:p>
            <a:r>
              <a:rPr lang="en-IN" dirty="0"/>
              <a:t>A.1864 and 1500  		B.1764 and 1600  	C.1664 and 1700  	D.1564 and 1800 </a:t>
            </a:r>
          </a:p>
        </p:txBody>
      </p:sp>
    </p:spTree>
    <p:extLst>
      <p:ext uri="{BB962C8B-B14F-4D97-AF65-F5344CB8AC3E}">
        <p14:creationId xmlns:p14="http://schemas.microsoft.com/office/powerpoint/2010/main" val="4293220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21A83F-36FB-49B6-B31F-680F291B7A48}"/>
              </a:ext>
            </a:extLst>
          </p:cNvPr>
          <p:cNvSpPr/>
          <p:nvPr/>
        </p:nvSpPr>
        <p:spPr>
          <a:xfrm>
            <a:off x="164413" y="196026"/>
            <a:ext cx="12027587" cy="1200329"/>
          </a:xfrm>
          <a:prstGeom prst="rect">
            <a:avLst/>
          </a:prstGeom>
        </p:spPr>
        <p:txBody>
          <a:bodyPr wrap="square">
            <a:spAutoFit/>
          </a:bodyPr>
          <a:lstStyle/>
          <a:p>
            <a:r>
              <a:rPr lang="en-IN" dirty="0"/>
              <a:t>19. A bank offers 5% compound interest calculated on half-yearly basis. A customer deposits Rs. 1600 each on 1st January and 1st July of a year. At the end of the year, the amount he would have gained by way of interest is:  </a:t>
            </a:r>
          </a:p>
          <a:p>
            <a:r>
              <a:rPr lang="en-IN" dirty="0"/>
              <a:t>A. Rs. 120  		B. Rs. 121       		C. Rs. 122  		D. Rs. 123 </a:t>
            </a:r>
          </a:p>
        </p:txBody>
      </p:sp>
    </p:spTree>
    <p:extLst>
      <p:ext uri="{BB962C8B-B14F-4D97-AF65-F5344CB8AC3E}">
        <p14:creationId xmlns:p14="http://schemas.microsoft.com/office/powerpoint/2010/main" val="23682997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E5C60E-1D4F-4262-A177-4D198B6CE168}"/>
              </a:ext>
            </a:extLst>
          </p:cNvPr>
          <p:cNvSpPr/>
          <p:nvPr/>
        </p:nvSpPr>
        <p:spPr>
          <a:xfrm>
            <a:off x="190314" y="327710"/>
            <a:ext cx="11860172" cy="923330"/>
          </a:xfrm>
          <a:prstGeom prst="rect">
            <a:avLst/>
          </a:prstGeom>
        </p:spPr>
        <p:txBody>
          <a:bodyPr wrap="square">
            <a:spAutoFit/>
          </a:bodyPr>
          <a:lstStyle/>
          <a:p>
            <a:r>
              <a:rPr lang="en-IN" dirty="0"/>
              <a:t>20. The difference between simple and compound interests compounded annually on a certain sum of money for 2 years at 4% per annum is Re. 1. The sum (in Rs.) is: </a:t>
            </a:r>
          </a:p>
          <a:p>
            <a:r>
              <a:rPr lang="en-IN" dirty="0"/>
              <a:t> A. 625  		B. 630  		C. 640  		D. 650 </a:t>
            </a:r>
          </a:p>
        </p:txBody>
      </p:sp>
    </p:spTree>
    <p:extLst>
      <p:ext uri="{BB962C8B-B14F-4D97-AF65-F5344CB8AC3E}">
        <p14:creationId xmlns:p14="http://schemas.microsoft.com/office/powerpoint/2010/main" val="1488119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9B588C-8786-45A8-B9A9-44A7D42FA81D}"/>
              </a:ext>
            </a:extLst>
          </p:cNvPr>
          <p:cNvSpPr/>
          <p:nvPr/>
        </p:nvSpPr>
        <p:spPr>
          <a:xfrm>
            <a:off x="206723" y="321687"/>
            <a:ext cx="11176987" cy="923330"/>
          </a:xfrm>
          <a:prstGeom prst="rect">
            <a:avLst/>
          </a:prstGeom>
        </p:spPr>
        <p:txBody>
          <a:bodyPr wrap="square">
            <a:spAutoFit/>
          </a:bodyPr>
          <a:lstStyle/>
          <a:p>
            <a:r>
              <a:rPr lang="en-IN" dirty="0"/>
              <a:t>21. There is 60% increase in an amount in 6 years at simple interest. What will be the compound interest of Rs. 12,000 after 3 years at the same rate?  </a:t>
            </a:r>
          </a:p>
          <a:p>
            <a:r>
              <a:rPr lang="en-IN" dirty="0"/>
              <a:t>A. Rs. 2160  		B. Rs. 3120  		C. Rs. 3972  	D. Rs. 6240   	E. None of these </a:t>
            </a:r>
          </a:p>
        </p:txBody>
      </p:sp>
    </p:spTree>
    <p:extLst>
      <p:ext uri="{BB962C8B-B14F-4D97-AF65-F5344CB8AC3E}">
        <p14:creationId xmlns:p14="http://schemas.microsoft.com/office/powerpoint/2010/main" val="154173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B297-C1A3-4A1B-947E-548623932268}"/>
              </a:ext>
            </a:extLst>
          </p:cNvPr>
          <p:cNvSpPr>
            <a:spLocks noGrp="1"/>
          </p:cNvSpPr>
          <p:nvPr>
            <p:ph type="title"/>
          </p:nvPr>
        </p:nvSpPr>
        <p:spPr>
          <a:xfrm>
            <a:off x="115410" y="1121891"/>
            <a:ext cx="10571998" cy="970450"/>
          </a:xfrm>
        </p:spPr>
        <p:txBody>
          <a:bodyPr>
            <a:normAutofit fontScale="90000"/>
          </a:bodyPr>
          <a:lstStyle/>
          <a:p>
            <a:r>
              <a:rPr lang="en-IN" dirty="0">
                <a:solidFill>
                  <a:srgbClr val="FFC000"/>
                </a:solidFill>
                <a:latin typeface="Arial Black" panose="020B0A04020102020204" pitchFamily="34" charset="0"/>
              </a:rPr>
              <a:t>Simple Interest (S.I.) </a:t>
            </a:r>
            <a:br>
              <a:rPr lang="en-IN" dirty="0"/>
            </a:br>
            <a:endParaRPr lang="en-IN" dirty="0"/>
          </a:p>
        </p:txBody>
      </p:sp>
      <p:sp>
        <p:nvSpPr>
          <p:cNvPr id="4" name="Rectangle 3">
            <a:extLst>
              <a:ext uri="{FF2B5EF4-FFF2-40B4-BE49-F238E27FC236}">
                <a16:creationId xmlns:a16="http://schemas.microsoft.com/office/drawing/2014/main" id="{CB06359D-A7AB-49D3-B210-9459A2B46274}"/>
              </a:ext>
            </a:extLst>
          </p:cNvPr>
          <p:cNvSpPr/>
          <p:nvPr/>
        </p:nvSpPr>
        <p:spPr>
          <a:xfrm>
            <a:off x="115410" y="2297901"/>
            <a:ext cx="11496583" cy="2862322"/>
          </a:xfrm>
          <a:prstGeom prst="rect">
            <a:avLst/>
          </a:prstGeom>
        </p:spPr>
        <p:txBody>
          <a:bodyPr wrap="square">
            <a:spAutoFit/>
          </a:bodyPr>
          <a:lstStyle/>
          <a:p>
            <a:r>
              <a:rPr lang="en-IN" sz="2000" dirty="0"/>
              <a:t>If the interest is calculated every year or every time period on the principal or the sum at the beginning of first year, then it is called simple interest. </a:t>
            </a:r>
          </a:p>
          <a:p>
            <a:endParaRPr lang="en-IN" sz="2000" dirty="0"/>
          </a:p>
          <a:p>
            <a:r>
              <a:rPr lang="en-IN" sz="2000" dirty="0"/>
              <a:t>Principal = P, </a:t>
            </a:r>
          </a:p>
          <a:p>
            <a:endParaRPr lang="en-IN" sz="2000" dirty="0"/>
          </a:p>
          <a:p>
            <a:r>
              <a:rPr lang="en-IN" sz="2000" dirty="0"/>
              <a:t>Rate = R% per annum (p.a.) </a:t>
            </a:r>
          </a:p>
          <a:p>
            <a:endParaRPr lang="en-IN" sz="2000" dirty="0"/>
          </a:p>
          <a:p>
            <a:r>
              <a:rPr lang="en-IN" sz="2000" dirty="0"/>
              <a:t>Time = T years. </a:t>
            </a:r>
          </a:p>
          <a:p>
            <a:endParaRPr lang="en-IN" sz="2000" dirty="0"/>
          </a:p>
        </p:txBody>
      </p:sp>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289F4A63-4297-42A0-97B3-C3E2FBEC52DB}"/>
                  </a:ext>
                </a:extLst>
              </p:cNvPr>
              <p:cNvGraphicFramePr>
                <a:graphicFrameLocks noGrp="1"/>
              </p:cNvGraphicFramePr>
              <p:nvPr>
                <p:extLst>
                  <p:ext uri="{D42A27DB-BD31-4B8C-83A1-F6EECF244321}">
                    <p14:modId xmlns:p14="http://schemas.microsoft.com/office/powerpoint/2010/main" val="2712528070"/>
                  </p:ext>
                </p:extLst>
              </p:nvPr>
            </p:nvGraphicFramePr>
            <p:xfrm>
              <a:off x="4221159" y="3195090"/>
              <a:ext cx="5854996" cy="1067943"/>
            </p:xfrm>
            <a:graphic>
              <a:graphicData uri="http://schemas.openxmlformats.org/drawingml/2006/table">
                <a:tbl>
                  <a:tblPr firstRow="1" bandRow="1">
                    <a:tableStyleId>{5C22544A-7EE6-4342-B048-85BDC9FD1C3A}</a:tableStyleId>
                  </a:tblPr>
                  <a:tblGrid>
                    <a:gridCol w="5854996">
                      <a:extLst>
                        <a:ext uri="{9D8B030D-6E8A-4147-A177-3AD203B41FA5}">
                          <a16:colId xmlns:a16="http://schemas.microsoft.com/office/drawing/2014/main" val="731052988"/>
                        </a:ext>
                      </a:extLst>
                    </a:gridCol>
                  </a:tblGrid>
                  <a:tr h="99429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3200" dirty="0">
                              <a:solidFill>
                                <a:schemeClr val="bg1"/>
                              </a:solidFill>
                              <a:latin typeface="Arial Black" panose="020B0A04020102020204" pitchFamily="34" charset="0"/>
                            </a:rPr>
                            <a:t>Simple Interest = </a:t>
                          </a:r>
                          <a14:m>
                            <m:oMath xmlns:m="http://schemas.openxmlformats.org/officeDocument/2006/math">
                              <m:f>
                                <m:fPr>
                                  <m:ctrlPr>
                                    <a:rPr lang="en-IN" sz="3200" b="1" i="1" smtClean="0">
                                      <a:solidFill>
                                        <a:schemeClr val="bg1"/>
                                      </a:solidFill>
                                      <a:latin typeface="Cambria Math" panose="02040503050406030204" pitchFamily="18" charset="0"/>
                                    </a:rPr>
                                  </m:ctrlPr>
                                </m:fPr>
                                <m:num>
                                  <m:r>
                                    <a:rPr lang="en-US" sz="3200" b="1" i="1" smtClean="0">
                                      <a:solidFill>
                                        <a:schemeClr val="bg1"/>
                                      </a:solidFill>
                                      <a:latin typeface="Cambria Math" panose="02040503050406030204" pitchFamily="18" charset="0"/>
                                    </a:rPr>
                                    <m:t>𝑷</m:t>
                                  </m:r>
                                  <m:r>
                                    <a:rPr lang="en-US" sz="3200" b="1" i="1" smtClean="0">
                                      <a:solidFill>
                                        <a:schemeClr val="bg1"/>
                                      </a:solidFill>
                                      <a:latin typeface="Cambria Math" panose="02040503050406030204" pitchFamily="18" charset="0"/>
                                    </a:rPr>
                                    <m:t> </m:t>
                                  </m:r>
                                  <m:r>
                                    <a:rPr lang="en-US" sz="3200" b="1" i="1" smtClean="0">
                                      <a:solidFill>
                                        <a:schemeClr val="bg1"/>
                                      </a:solidFill>
                                      <a:latin typeface="Cambria Math" panose="02040503050406030204" pitchFamily="18" charset="0"/>
                                    </a:rPr>
                                    <m:t>𝑿</m:t>
                                  </m:r>
                                  <m:r>
                                    <a:rPr lang="en-US" sz="3200" b="1" i="1" smtClean="0">
                                      <a:solidFill>
                                        <a:schemeClr val="bg1"/>
                                      </a:solidFill>
                                      <a:latin typeface="Cambria Math" panose="02040503050406030204" pitchFamily="18" charset="0"/>
                                    </a:rPr>
                                    <m:t> </m:t>
                                  </m:r>
                                  <m:r>
                                    <a:rPr lang="en-US" sz="3200" b="1" i="1" smtClean="0">
                                      <a:solidFill>
                                        <a:schemeClr val="bg1"/>
                                      </a:solidFill>
                                      <a:latin typeface="Cambria Math" panose="02040503050406030204" pitchFamily="18" charset="0"/>
                                    </a:rPr>
                                    <m:t>𝑹</m:t>
                                  </m:r>
                                  <m:r>
                                    <a:rPr lang="en-US" sz="3200" b="1" i="1" smtClean="0">
                                      <a:solidFill>
                                        <a:schemeClr val="bg1"/>
                                      </a:solidFill>
                                      <a:latin typeface="Cambria Math" panose="02040503050406030204" pitchFamily="18" charset="0"/>
                                    </a:rPr>
                                    <m:t> </m:t>
                                  </m:r>
                                  <m:r>
                                    <a:rPr lang="en-US" sz="3200" b="1" i="1" smtClean="0">
                                      <a:solidFill>
                                        <a:schemeClr val="bg1"/>
                                      </a:solidFill>
                                      <a:latin typeface="Cambria Math" panose="02040503050406030204" pitchFamily="18" charset="0"/>
                                    </a:rPr>
                                    <m:t>𝑿</m:t>
                                  </m:r>
                                  <m:r>
                                    <a:rPr lang="en-US" sz="3200" b="1" i="1" smtClean="0">
                                      <a:solidFill>
                                        <a:schemeClr val="bg1"/>
                                      </a:solidFill>
                                      <a:latin typeface="Cambria Math" panose="02040503050406030204" pitchFamily="18" charset="0"/>
                                    </a:rPr>
                                    <m:t> </m:t>
                                  </m:r>
                                  <m:r>
                                    <a:rPr lang="en-US" sz="3200" b="1" i="1" smtClean="0">
                                      <a:solidFill>
                                        <a:schemeClr val="bg1"/>
                                      </a:solidFill>
                                      <a:latin typeface="Cambria Math" panose="02040503050406030204" pitchFamily="18" charset="0"/>
                                    </a:rPr>
                                    <m:t>𝑻</m:t>
                                  </m:r>
                                </m:num>
                                <m:den>
                                  <m:r>
                                    <a:rPr lang="en-US" sz="3200" b="1" i="1" smtClean="0">
                                      <a:solidFill>
                                        <a:schemeClr val="bg1"/>
                                      </a:solidFill>
                                      <a:latin typeface="Cambria Math" panose="02040503050406030204" pitchFamily="18" charset="0"/>
                                    </a:rPr>
                                    <m:t>𝟏𝟎𝟎</m:t>
                                  </m:r>
                                </m:den>
                              </m:f>
                            </m:oMath>
                          </a14:m>
                          <a:endParaRPr lang="en-IN" sz="3200" b="1" dirty="0">
                            <a:solidFill>
                              <a:schemeClr val="bg1"/>
                            </a:solidFill>
                            <a:latin typeface="Arial Black" panose="020B0A04020102020204" pitchFamily="34" charset="0"/>
                          </a:endParaRPr>
                        </a:p>
                        <a:p>
                          <a:endParaRPr lang="en-IN" dirty="0">
                            <a:solidFill>
                              <a:schemeClr val="bg1"/>
                            </a:solidFill>
                            <a:latin typeface="Arial Black" panose="020B0A04020102020204" pitchFamily="34" charset="0"/>
                          </a:endParaRPr>
                        </a:p>
                      </a:txBody>
                      <a:tcPr>
                        <a:solidFill>
                          <a:srgbClr val="00B050"/>
                        </a:solidFill>
                      </a:tcPr>
                    </a:tc>
                    <a:extLst>
                      <a:ext uri="{0D108BD9-81ED-4DB2-BD59-A6C34878D82A}">
                        <a16:rowId xmlns:a16="http://schemas.microsoft.com/office/drawing/2014/main" val="1565071184"/>
                      </a:ext>
                    </a:extLst>
                  </a:tr>
                </a:tbl>
              </a:graphicData>
            </a:graphic>
          </p:graphicFrame>
        </mc:Choice>
        <mc:Fallback xmlns="">
          <p:graphicFrame>
            <p:nvGraphicFramePr>
              <p:cNvPr id="3" name="Table 4">
                <a:extLst>
                  <a:ext uri="{FF2B5EF4-FFF2-40B4-BE49-F238E27FC236}">
                    <a16:creationId xmlns:a16="http://schemas.microsoft.com/office/drawing/2014/main" id="{289F4A63-4297-42A0-97B3-C3E2FBEC52DB}"/>
                  </a:ext>
                </a:extLst>
              </p:cNvPr>
              <p:cNvGraphicFramePr>
                <a:graphicFrameLocks noGrp="1"/>
              </p:cNvGraphicFramePr>
              <p:nvPr>
                <p:extLst>
                  <p:ext uri="{D42A27DB-BD31-4B8C-83A1-F6EECF244321}">
                    <p14:modId xmlns:p14="http://schemas.microsoft.com/office/powerpoint/2010/main" val="2712528070"/>
                  </p:ext>
                </p:extLst>
              </p:nvPr>
            </p:nvGraphicFramePr>
            <p:xfrm>
              <a:off x="4221159" y="3195090"/>
              <a:ext cx="5854996" cy="1067943"/>
            </p:xfrm>
            <a:graphic>
              <a:graphicData uri="http://schemas.openxmlformats.org/drawingml/2006/table">
                <a:tbl>
                  <a:tblPr firstRow="1" bandRow="1">
                    <a:tableStyleId>{5C22544A-7EE6-4342-B048-85BDC9FD1C3A}</a:tableStyleId>
                  </a:tblPr>
                  <a:tblGrid>
                    <a:gridCol w="5854996">
                      <a:extLst>
                        <a:ext uri="{9D8B030D-6E8A-4147-A177-3AD203B41FA5}">
                          <a16:colId xmlns:a16="http://schemas.microsoft.com/office/drawing/2014/main" val="731052988"/>
                        </a:ext>
                      </a:extLst>
                    </a:gridCol>
                  </a:tblGrid>
                  <a:tr h="1067943">
                    <a:tc>
                      <a:txBody>
                        <a:bodyPr/>
                        <a:lstStyle/>
                        <a:p>
                          <a:endParaRPr lang="en-US"/>
                        </a:p>
                      </a:txBody>
                      <a:tcPr>
                        <a:blipFill>
                          <a:blip r:embed="rId2"/>
                          <a:stretch>
                            <a:fillRect l="-104" t="-568" r="-520" b="-2273"/>
                          </a:stretch>
                        </a:blipFill>
                      </a:tcPr>
                    </a:tc>
                    <a:extLst>
                      <a:ext uri="{0D108BD9-81ED-4DB2-BD59-A6C34878D82A}">
                        <a16:rowId xmlns:a16="http://schemas.microsoft.com/office/drawing/2014/main" val="1565071184"/>
                      </a:ext>
                    </a:extLst>
                  </a:tr>
                </a:tbl>
              </a:graphicData>
            </a:graphic>
          </p:graphicFrame>
        </mc:Fallback>
      </mc:AlternateContent>
      <p:graphicFrame>
        <p:nvGraphicFramePr>
          <p:cNvPr id="5" name="Table 5">
            <a:extLst>
              <a:ext uri="{FF2B5EF4-FFF2-40B4-BE49-F238E27FC236}">
                <a16:creationId xmlns:a16="http://schemas.microsoft.com/office/drawing/2014/main" id="{243B2CF6-9DE5-4973-8642-9E43B7CF21B1}"/>
              </a:ext>
            </a:extLst>
          </p:cNvPr>
          <p:cNvGraphicFramePr>
            <a:graphicFrameLocks noGrp="1"/>
          </p:cNvGraphicFramePr>
          <p:nvPr>
            <p:extLst>
              <p:ext uri="{D42A27DB-BD31-4B8C-83A1-F6EECF244321}">
                <p14:modId xmlns:p14="http://schemas.microsoft.com/office/powerpoint/2010/main" val="2325933306"/>
              </p:ext>
            </p:extLst>
          </p:nvPr>
        </p:nvGraphicFramePr>
        <p:xfrm>
          <a:off x="5760621" y="4468593"/>
          <a:ext cx="3054905" cy="518160"/>
        </p:xfrm>
        <a:graphic>
          <a:graphicData uri="http://schemas.openxmlformats.org/drawingml/2006/table">
            <a:tbl>
              <a:tblPr firstRow="1" bandRow="1">
                <a:tableStyleId>{5C22544A-7EE6-4342-B048-85BDC9FD1C3A}</a:tableStyleId>
              </a:tblPr>
              <a:tblGrid>
                <a:gridCol w="3054905">
                  <a:extLst>
                    <a:ext uri="{9D8B030D-6E8A-4147-A177-3AD203B41FA5}">
                      <a16:colId xmlns:a16="http://schemas.microsoft.com/office/drawing/2014/main" val="142956239"/>
                    </a:ext>
                  </a:extLst>
                </a:gridCol>
              </a:tblGrid>
              <a:tr h="370840">
                <a:tc>
                  <a:txBody>
                    <a:bodyPr/>
                    <a:lstStyle/>
                    <a:p>
                      <a:r>
                        <a:rPr lang="en-US" sz="2800" dirty="0">
                          <a:solidFill>
                            <a:schemeClr val="bg1"/>
                          </a:solidFill>
                          <a:latin typeface="Arial Black" panose="020B0A04020102020204" pitchFamily="34" charset="0"/>
                        </a:rPr>
                        <a:t>Amount= P + I</a:t>
                      </a:r>
                      <a:endParaRPr lang="en-IN" sz="2800" dirty="0">
                        <a:solidFill>
                          <a:schemeClr val="bg1"/>
                        </a:solidFill>
                        <a:latin typeface="Arial Black" panose="020B0A04020102020204" pitchFamily="34" charset="0"/>
                      </a:endParaRPr>
                    </a:p>
                  </a:txBody>
                  <a:tcPr>
                    <a:solidFill>
                      <a:srgbClr val="FFC000"/>
                    </a:solidFill>
                  </a:tcPr>
                </a:tc>
                <a:extLst>
                  <a:ext uri="{0D108BD9-81ED-4DB2-BD59-A6C34878D82A}">
                    <a16:rowId xmlns:a16="http://schemas.microsoft.com/office/drawing/2014/main" val="3443084041"/>
                  </a:ext>
                </a:extLst>
              </a:tr>
            </a:tbl>
          </a:graphicData>
        </a:graphic>
      </p:graphicFrame>
    </p:spTree>
    <p:extLst>
      <p:ext uri="{BB962C8B-B14F-4D97-AF65-F5344CB8AC3E}">
        <p14:creationId xmlns:p14="http://schemas.microsoft.com/office/powerpoint/2010/main" val="1187463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D476204-D34D-4F84-BB38-C982AA6EDEC4}"/>
              </a:ext>
            </a:extLst>
          </p:cNvPr>
          <p:cNvSpPr/>
          <p:nvPr/>
        </p:nvSpPr>
        <p:spPr>
          <a:xfrm>
            <a:off x="154108" y="243214"/>
            <a:ext cx="11912706" cy="923330"/>
          </a:xfrm>
          <a:prstGeom prst="rect">
            <a:avLst/>
          </a:prstGeom>
        </p:spPr>
        <p:txBody>
          <a:bodyPr wrap="square">
            <a:spAutoFit/>
          </a:bodyPr>
          <a:lstStyle/>
          <a:p>
            <a:r>
              <a:rPr lang="en-IN" dirty="0"/>
              <a:t>22. What is the difference between the compound interests on Rs. 5000 for 11 2 years at 4% per annum compounded yearly and half-yearly? </a:t>
            </a:r>
          </a:p>
          <a:p>
            <a:r>
              <a:rPr lang="en-IN" dirty="0"/>
              <a:t> A. Rs. 2.04  		B. Rs. 3.06  		C. Rs. 4.80  		D. Rs. 8.30 </a:t>
            </a:r>
          </a:p>
        </p:txBody>
      </p:sp>
    </p:spTree>
    <p:extLst>
      <p:ext uri="{BB962C8B-B14F-4D97-AF65-F5344CB8AC3E}">
        <p14:creationId xmlns:p14="http://schemas.microsoft.com/office/powerpoint/2010/main" val="152562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4181ACC-997C-4F96-9BDB-E1DB1DDA6BB0}"/>
              </a:ext>
            </a:extLst>
          </p:cNvPr>
          <p:cNvSpPr/>
          <p:nvPr/>
        </p:nvSpPr>
        <p:spPr>
          <a:xfrm>
            <a:off x="248181" y="460138"/>
            <a:ext cx="11221374" cy="1200329"/>
          </a:xfrm>
          <a:prstGeom prst="rect">
            <a:avLst/>
          </a:prstGeom>
        </p:spPr>
        <p:txBody>
          <a:bodyPr wrap="square">
            <a:spAutoFit/>
          </a:bodyPr>
          <a:lstStyle/>
          <a:p>
            <a:r>
              <a:rPr lang="en-IN" dirty="0"/>
              <a:t>23. The compound interest on Rs. 30,000 at 7% per annum is Rs. 4347. The period (in years) is:  </a:t>
            </a:r>
          </a:p>
          <a:p>
            <a:r>
              <a:rPr lang="en-IN" dirty="0"/>
              <a:t>A. 2  		B. 21 2  		C. 3  		D. 4  </a:t>
            </a:r>
          </a:p>
          <a:p>
            <a:r>
              <a:rPr lang="en-IN" dirty="0"/>
              <a:t> </a:t>
            </a:r>
          </a:p>
          <a:p>
            <a:r>
              <a:rPr lang="en-IN" dirty="0"/>
              <a:t> </a:t>
            </a:r>
          </a:p>
        </p:txBody>
      </p:sp>
    </p:spTree>
    <p:extLst>
      <p:ext uri="{BB962C8B-B14F-4D97-AF65-F5344CB8AC3E}">
        <p14:creationId xmlns:p14="http://schemas.microsoft.com/office/powerpoint/2010/main" val="430695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E3A7FB1-27C7-450A-81A9-1D0906D39312}"/>
              </a:ext>
            </a:extLst>
          </p:cNvPr>
          <p:cNvSpPr/>
          <p:nvPr/>
        </p:nvSpPr>
        <p:spPr>
          <a:xfrm>
            <a:off x="169929" y="498130"/>
            <a:ext cx="11798914" cy="646331"/>
          </a:xfrm>
          <a:prstGeom prst="rect">
            <a:avLst/>
          </a:prstGeom>
        </p:spPr>
        <p:txBody>
          <a:bodyPr wrap="square">
            <a:spAutoFit/>
          </a:bodyPr>
          <a:lstStyle/>
          <a:p>
            <a:r>
              <a:rPr lang="en-IN" dirty="0"/>
              <a:t>24. What will be the compound interest on a sum of Rs. 25,000 after 3 years at the rate of 12 </a:t>
            </a:r>
            <a:r>
              <a:rPr lang="en-IN" dirty="0" err="1"/>
              <a:t>p.c.p.a</a:t>
            </a:r>
            <a:r>
              <a:rPr lang="en-IN" dirty="0"/>
              <a:t>.?  </a:t>
            </a:r>
          </a:p>
          <a:p>
            <a:r>
              <a:rPr lang="en-IN" dirty="0"/>
              <a:t>A. Rs. 9000.30  	B. Rs. 9720  	C. Rs. 10123.20  		D. Rs. 10483.20  		E. None of these </a:t>
            </a:r>
          </a:p>
        </p:txBody>
      </p:sp>
    </p:spTree>
    <p:extLst>
      <p:ext uri="{BB962C8B-B14F-4D97-AF65-F5344CB8AC3E}">
        <p14:creationId xmlns:p14="http://schemas.microsoft.com/office/powerpoint/2010/main" val="31329107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83D918-E2A9-45C3-8A7D-F9DAFB512606}"/>
              </a:ext>
            </a:extLst>
          </p:cNvPr>
          <p:cNvSpPr/>
          <p:nvPr/>
        </p:nvSpPr>
        <p:spPr>
          <a:xfrm>
            <a:off x="218242" y="528987"/>
            <a:ext cx="11755515" cy="646331"/>
          </a:xfrm>
          <a:prstGeom prst="rect">
            <a:avLst/>
          </a:prstGeom>
        </p:spPr>
        <p:txBody>
          <a:bodyPr wrap="square">
            <a:spAutoFit/>
          </a:bodyPr>
          <a:lstStyle/>
          <a:p>
            <a:r>
              <a:rPr lang="en-IN" dirty="0"/>
              <a:t>25. At what rate of compound interest per annum will a sum of Rs. 1200 become Rs. 1348.32 in 2 years?  </a:t>
            </a:r>
          </a:p>
          <a:p>
            <a:r>
              <a:rPr lang="en-IN" dirty="0"/>
              <a:t>A. 6%  		B. 6.5%  		C. 7%  		D. 7.5%  </a:t>
            </a:r>
          </a:p>
        </p:txBody>
      </p:sp>
    </p:spTree>
    <p:extLst>
      <p:ext uri="{BB962C8B-B14F-4D97-AF65-F5344CB8AC3E}">
        <p14:creationId xmlns:p14="http://schemas.microsoft.com/office/powerpoint/2010/main" val="2554563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FF9251-4D4E-4850-8A75-3EAA2668B984}"/>
              </a:ext>
            </a:extLst>
          </p:cNvPr>
          <p:cNvSpPr/>
          <p:nvPr/>
        </p:nvSpPr>
        <p:spPr>
          <a:xfrm>
            <a:off x="292188" y="382031"/>
            <a:ext cx="11774626" cy="923330"/>
          </a:xfrm>
          <a:prstGeom prst="rect">
            <a:avLst/>
          </a:prstGeom>
        </p:spPr>
        <p:txBody>
          <a:bodyPr wrap="square">
            <a:spAutoFit/>
          </a:bodyPr>
          <a:lstStyle/>
          <a:p>
            <a:r>
              <a:rPr lang="en-IN" dirty="0"/>
              <a:t>26. The least number of complete years in which a sum of money put out at 20% compound interest will be more than doubled is:  </a:t>
            </a:r>
          </a:p>
          <a:p>
            <a:r>
              <a:rPr lang="en-IN" dirty="0"/>
              <a:t>A. 3  		B. 4  		C. 5  		D. 6 </a:t>
            </a:r>
          </a:p>
        </p:txBody>
      </p:sp>
    </p:spTree>
    <p:extLst>
      <p:ext uri="{BB962C8B-B14F-4D97-AF65-F5344CB8AC3E}">
        <p14:creationId xmlns:p14="http://schemas.microsoft.com/office/powerpoint/2010/main" val="1830631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F7DCE2-0DD7-421A-B2E0-E8057E95F07D}"/>
              </a:ext>
            </a:extLst>
          </p:cNvPr>
          <p:cNvSpPr/>
          <p:nvPr/>
        </p:nvSpPr>
        <p:spPr>
          <a:xfrm>
            <a:off x="166918" y="385575"/>
            <a:ext cx="11883568" cy="923330"/>
          </a:xfrm>
          <a:prstGeom prst="rect">
            <a:avLst/>
          </a:prstGeom>
        </p:spPr>
        <p:txBody>
          <a:bodyPr wrap="square">
            <a:spAutoFit/>
          </a:bodyPr>
          <a:lstStyle/>
          <a:p>
            <a:r>
              <a:rPr lang="en-IN" dirty="0"/>
              <a:t>27. Albert invested an amount of Rs. 8000 in a fixed deposit scheme for 2 years at compound interest rate 5 </a:t>
            </a:r>
            <a:r>
              <a:rPr lang="en-IN" dirty="0" err="1"/>
              <a:t>p.c.p.a</a:t>
            </a:r>
            <a:r>
              <a:rPr lang="en-IN" dirty="0"/>
              <a:t>. How much amount will Albert get on maturity of the fixed deposit?  </a:t>
            </a:r>
          </a:p>
          <a:p>
            <a:r>
              <a:rPr lang="en-IN" dirty="0"/>
              <a:t>A. Rs. 8600  	B. Rs. 8620  	C. Rs. 8820  	D. None of these</a:t>
            </a:r>
          </a:p>
        </p:txBody>
      </p:sp>
    </p:spTree>
    <p:extLst>
      <p:ext uri="{BB962C8B-B14F-4D97-AF65-F5344CB8AC3E}">
        <p14:creationId xmlns:p14="http://schemas.microsoft.com/office/powerpoint/2010/main" val="24542690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5B79A7-D669-4826-8EB7-E5DC3124FBCA}"/>
              </a:ext>
            </a:extLst>
          </p:cNvPr>
          <p:cNvSpPr/>
          <p:nvPr/>
        </p:nvSpPr>
        <p:spPr>
          <a:xfrm>
            <a:off x="293615" y="379177"/>
            <a:ext cx="11740542" cy="923330"/>
          </a:xfrm>
          <a:prstGeom prst="rect">
            <a:avLst/>
          </a:prstGeom>
        </p:spPr>
        <p:txBody>
          <a:bodyPr wrap="square">
            <a:spAutoFit/>
          </a:bodyPr>
          <a:lstStyle/>
          <a:p>
            <a:r>
              <a:rPr lang="en-IN" dirty="0"/>
              <a:t>28. The effective annual rate of interest corresponding to a nominal rate of 6% per annum payable half-yearly is:  </a:t>
            </a:r>
          </a:p>
          <a:p>
            <a:r>
              <a:rPr lang="en-IN" dirty="0"/>
              <a:t>A. 6.06%  	B. 6.07%  		C. 6.08%  	D. 6.09% </a:t>
            </a:r>
          </a:p>
        </p:txBody>
      </p:sp>
    </p:spTree>
    <p:extLst>
      <p:ext uri="{BB962C8B-B14F-4D97-AF65-F5344CB8AC3E}">
        <p14:creationId xmlns:p14="http://schemas.microsoft.com/office/powerpoint/2010/main" val="2214146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9F6F0C-E37F-4DA7-B98A-57ED180FB086}"/>
              </a:ext>
            </a:extLst>
          </p:cNvPr>
          <p:cNvSpPr/>
          <p:nvPr/>
        </p:nvSpPr>
        <p:spPr>
          <a:xfrm>
            <a:off x="211971" y="455485"/>
            <a:ext cx="11740543" cy="923330"/>
          </a:xfrm>
          <a:prstGeom prst="rect">
            <a:avLst/>
          </a:prstGeom>
        </p:spPr>
        <p:txBody>
          <a:bodyPr wrap="square">
            <a:spAutoFit/>
          </a:bodyPr>
          <a:lstStyle/>
          <a:p>
            <a:r>
              <a:rPr lang="en-IN" dirty="0"/>
              <a:t>29. Simple interest on a certain sum of money for 3 years at 8% per annum is half the compound interest on Rs. 4000 for 2 years at 10% per annum. The sum placed on simple interest is:  </a:t>
            </a:r>
          </a:p>
          <a:p>
            <a:r>
              <a:rPr lang="en-IN" dirty="0"/>
              <a:t>A. Rs. 1550  	B. Rs. 1650  	C. Rs. 1750  	D. Rs. 2000  </a:t>
            </a:r>
          </a:p>
        </p:txBody>
      </p:sp>
    </p:spTree>
    <p:extLst>
      <p:ext uri="{BB962C8B-B14F-4D97-AF65-F5344CB8AC3E}">
        <p14:creationId xmlns:p14="http://schemas.microsoft.com/office/powerpoint/2010/main" val="17137723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767F6F5-A111-4F76-B119-379AE2D3775F}"/>
              </a:ext>
            </a:extLst>
          </p:cNvPr>
          <p:cNvSpPr/>
          <p:nvPr/>
        </p:nvSpPr>
        <p:spPr>
          <a:xfrm>
            <a:off x="171864" y="438839"/>
            <a:ext cx="11878622" cy="923330"/>
          </a:xfrm>
          <a:prstGeom prst="rect">
            <a:avLst/>
          </a:prstGeom>
        </p:spPr>
        <p:txBody>
          <a:bodyPr wrap="square">
            <a:spAutoFit/>
          </a:bodyPr>
          <a:lstStyle/>
          <a:p>
            <a:r>
              <a:rPr lang="en-IN" dirty="0"/>
              <a:t>30. If the simple interest on a sum of money for 2 years at 5% per annum is Rs. 50, what is the compound interest on the same at the same rate and for the same time?  </a:t>
            </a:r>
          </a:p>
          <a:p>
            <a:r>
              <a:rPr lang="en-IN" dirty="0"/>
              <a:t>A. Rs. 51.25  	B. Rs. 52  		C. Rs. 54.25  	D. Rs. 60 </a:t>
            </a:r>
          </a:p>
        </p:txBody>
      </p:sp>
    </p:spTree>
    <p:extLst>
      <p:ext uri="{BB962C8B-B14F-4D97-AF65-F5344CB8AC3E}">
        <p14:creationId xmlns:p14="http://schemas.microsoft.com/office/powerpoint/2010/main" val="2788951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72AA8F-4BB1-4664-BC7D-F2CF130B3505}"/>
              </a:ext>
            </a:extLst>
          </p:cNvPr>
          <p:cNvSpPr/>
          <p:nvPr/>
        </p:nvSpPr>
        <p:spPr>
          <a:xfrm>
            <a:off x="182626" y="527934"/>
            <a:ext cx="11884188" cy="923330"/>
          </a:xfrm>
          <a:prstGeom prst="rect">
            <a:avLst/>
          </a:prstGeom>
        </p:spPr>
        <p:txBody>
          <a:bodyPr wrap="square">
            <a:spAutoFit/>
          </a:bodyPr>
          <a:lstStyle/>
          <a:p>
            <a:r>
              <a:rPr lang="en-IN" dirty="0"/>
              <a:t>31. The difference between simple interest and compound on Rs. 1200 for one year at 10% per annum reckoned half-yearly is:  </a:t>
            </a:r>
          </a:p>
          <a:p>
            <a:r>
              <a:rPr lang="en-IN" dirty="0"/>
              <a:t>A. Rs. 2.50  	B. Rs. 3  		C. Rs. 3.75  	D. Rs. 4  		E. None of these  </a:t>
            </a:r>
          </a:p>
        </p:txBody>
      </p:sp>
    </p:spTree>
    <p:extLst>
      <p:ext uri="{BB962C8B-B14F-4D97-AF65-F5344CB8AC3E}">
        <p14:creationId xmlns:p14="http://schemas.microsoft.com/office/powerpoint/2010/main" val="19126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1B057-8EF6-4BE9-8A48-D00B0FDA05C8}"/>
              </a:ext>
            </a:extLst>
          </p:cNvPr>
          <p:cNvSpPr>
            <a:spLocks noGrp="1"/>
          </p:cNvSpPr>
          <p:nvPr>
            <p:ph idx="1"/>
          </p:nvPr>
        </p:nvSpPr>
        <p:spPr>
          <a:xfrm>
            <a:off x="104250" y="1504465"/>
            <a:ext cx="11952302" cy="1426435"/>
          </a:xfrm>
        </p:spPr>
        <p:txBody>
          <a:bodyPr>
            <a:normAutofit/>
          </a:bodyPr>
          <a:lstStyle/>
          <a:p>
            <a:pPr marL="0" indent="0">
              <a:buNone/>
            </a:pPr>
            <a:r>
              <a:rPr lang="en-US" sz="2400" b="1" dirty="0"/>
              <a:t>1. How much interest has accrued on a principal of 20000 borrowed @ 20% simple interest for 2.5 years?</a:t>
            </a:r>
          </a:p>
          <a:p>
            <a:pPr marL="0" indent="0">
              <a:buNone/>
            </a:pPr>
            <a:r>
              <a:rPr lang="en-US" sz="2400" b="1" dirty="0"/>
              <a:t>A. 10000 		B. 15000 		C. 5000 		D. 4000</a:t>
            </a:r>
            <a:endParaRPr lang="en-IN" sz="2400" b="1" dirty="0"/>
          </a:p>
        </p:txBody>
      </p:sp>
    </p:spTree>
    <p:extLst>
      <p:ext uri="{BB962C8B-B14F-4D97-AF65-F5344CB8AC3E}">
        <p14:creationId xmlns:p14="http://schemas.microsoft.com/office/powerpoint/2010/main" val="7713304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117985-F29F-4D61-96A7-F735412AC9FF}"/>
              </a:ext>
            </a:extLst>
          </p:cNvPr>
          <p:cNvSpPr/>
          <p:nvPr/>
        </p:nvSpPr>
        <p:spPr>
          <a:xfrm>
            <a:off x="137780" y="410781"/>
            <a:ext cx="11896377" cy="923330"/>
          </a:xfrm>
          <a:prstGeom prst="rect">
            <a:avLst/>
          </a:prstGeom>
        </p:spPr>
        <p:txBody>
          <a:bodyPr wrap="square">
            <a:spAutoFit/>
          </a:bodyPr>
          <a:lstStyle/>
          <a:p>
            <a:r>
              <a:rPr lang="en-IN" dirty="0"/>
              <a:t>32. The difference between compound interest and simple interest on an amount of Rs. 15,000 for 2 years is Rs. 96. What is the rate of interest per annum?  </a:t>
            </a:r>
          </a:p>
          <a:p>
            <a:r>
              <a:rPr lang="en-IN" dirty="0"/>
              <a:t>A. 8  		B. 10  		C. 12  		D. Cannot be determined  	E. None of these </a:t>
            </a:r>
          </a:p>
        </p:txBody>
      </p:sp>
    </p:spTree>
    <p:extLst>
      <p:ext uri="{BB962C8B-B14F-4D97-AF65-F5344CB8AC3E}">
        <p14:creationId xmlns:p14="http://schemas.microsoft.com/office/powerpoint/2010/main" val="520900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D39652-DC9D-41BD-B79C-57A1E31EA0C8}"/>
              </a:ext>
            </a:extLst>
          </p:cNvPr>
          <p:cNvSpPr/>
          <p:nvPr/>
        </p:nvSpPr>
        <p:spPr>
          <a:xfrm>
            <a:off x="225447" y="431707"/>
            <a:ext cx="11678082" cy="923330"/>
          </a:xfrm>
          <a:prstGeom prst="rect">
            <a:avLst/>
          </a:prstGeom>
        </p:spPr>
        <p:txBody>
          <a:bodyPr wrap="square">
            <a:spAutoFit/>
          </a:bodyPr>
          <a:lstStyle/>
          <a:p>
            <a:r>
              <a:rPr lang="en-IN" dirty="0"/>
              <a:t>33. The compound interest on a certain sum for 2 years at 10% per annum is Rs. 525. The simple interest on the same sum for double the time at half the rate percent per annum is:  </a:t>
            </a:r>
          </a:p>
          <a:p>
            <a:r>
              <a:rPr lang="en-IN" dirty="0"/>
              <a:t>A. Rs. 400  	B. Rs. 500  	C. Rs. 600  	D. Rs. 800  </a:t>
            </a:r>
          </a:p>
        </p:txBody>
      </p:sp>
    </p:spTree>
    <p:extLst>
      <p:ext uri="{BB962C8B-B14F-4D97-AF65-F5344CB8AC3E}">
        <p14:creationId xmlns:p14="http://schemas.microsoft.com/office/powerpoint/2010/main" val="505176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B2BF73B-2605-4D07-9523-AC5696330689}"/>
              </a:ext>
            </a:extLst>
          </p:cNvPr>
          <p:cNvSpPr/>
          <p:nvPr/>
        </p:nvSpPr>
        <p:spPr>
          <a:xfrm>
            <a:off x="3096621" y="2479063"/>
            <a:ext cx="5998758"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THANKS</a:t>
            </a:r>
          </a:p>
        </p:txBody>
      </p:sp>
      <p:pic>
        <p:nvPicPr>
          <p:cNvPr id="5" name="Picture 4">
            <a:extLst>
              <a:ext uri="{FF2B5EF4-FFF2-40B4-BE49-F238E27FC236}">
                <a16:creationId xmlns:a16="http://schemas.microsoft.com/office/drawing/2014/main" id="{44493DB1-BC22-48A2-AF2A-108704681C8A}"/>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1062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B4257-0E19-46F2-BA76-6980F7ADBE1D}"/>
              </a:ext>
            </a:extLst>
          </p:cNvPr>
          <p:cNvSpPr>
            <a:spLocks noGrp="1"/>
          </p:cNvSpPr>
          <p:nvPr>
            <p:ph idx="1"/>
          </p:nvPr>
        </p:nvSpPr>
        <p:spPr>
          <a:xfrm>
            <a:off x="321054" y="1429639"/>
            <a:ext cx="11688065" cy="970450"/>
          </a:xfrm>
        </p:spPr>
        <p:txBody>
          <a:bodyPr>
            <a:noAutofit/>
          </a:bodyPr>
          <a:lstStyle/>
          <a:p>
            <a:pPr marL="0" indent="0">
              <a:buNone/>
            </a:pPr>
            <a:r>
              <a:rPr lang="en-US" sz="2400" b="1" dirty="0"/>
              <a:t>2. What shall be the amount when a sum of 2000 @ 10% simple interest for 3 years?</a:t>
            </a:r>
          </a:p>
          <a:p>
            <a:pPr marL="0" indent="0">
              <a:buNone/>
            </a:pPr>
            <a:r>
              <a:rPr lang="en-US" sz="2400" b="1" dirty="0"/>
              <a:t>A. 2200 		B. 2600 		C. 2662 		D. 2660</a:t>
            </a:r>
            <a:endParaRPr lang="en-IN" sz="2400" b="1" dirty="0"/>
          </a:p>
        </p:txBody>
      </p:sp>
    </p:spTree>
    <p:extLst>
      <p:ext uri="{BB962C8B-B14F-4D97-AF65-F5344CB8AC3E}">
        <p14:creationId xmlns:p14="http://schemas.microsoft.com/office/powerpoint/2010/main" val="2380863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9BC4F6-229B-4832-A71B-87D39A0D0413}"/>
              </a:ext>
            </a:extLst>
          </p:cNvPr>
          <p:cNvSpPr>
            <a:spLocks noGrp="1"/>
          </p:cNvSpPr>
          <p:nvPr>
            <p:ph idx="1"/>
          </p:nvPr>
        </p:nvSpPr>
        <p:spPr>
          <a:xfrm>
            <a:off x="330440" y="393488"/>
            <a:ext cx="10554574" cy="858264"/>
          </a:xfrm>
        </p:spPr>
        <p:txBody>
          <a:bodyPr>
            <a:normAutofit fontScale="92500" lnSpcReduction="10000"/>
          </a:bodyPr>
          <a:lstStyle/>
          <a:p>
            <a:pPr marL="0" indent="0">
              <a:buNone/>
            </a:pPr>
            <a:r>
              <a:rPr lang="en-US" dirty="0"/>
              <a:t>3. At what simple interest rate shall a sum of money double itself in 5 years?</a:t>
            </a:r>
          </a:p>
          <a:p>
            <a:pPr marL="0" indent="0">
              <a:buNone/>
            </a:pPr>
            <a:r>
              <a:rPr lang="en-US" dirty="0"/>
              <a:t>A. 25% 		B. 20% 		C. 15% 		D. 10%</a:t>
            </a:r>
            <a:endParaRPr lang="en-IN" dirty="0"/>
          </a:p>
        </p:txBody>
      </p:sp>
    </p:spTree>
    <p:extLst>
      <p:ext uri="{BB962C8B-B14F-4D97-AF65-F5344CB8AC3E}">
        <p14:creationId xmlns:p14="http://schemas.microsoft.com/office/powerpoint/2010/main" val="154762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E567F-55B7-4918-B0F5-DDCD2BE6CE29}"/>
              </a:ext>
            </a:extLst>
          </p:cNvPr>
          <p:cNvSpPr>
            <a:spLocks noGrp="1"/>
          </p:cNvSpPr>
          <p:nvPr>
            <p:ph idx="1"/>
          </p:nvPr>
        </p:nvSpPr>
        <p:spPr>
          <a:xfrm>
            <a:off x="160918" y="1469461"/>
            <a:ext cx="11769823" cy="1444191"/>
          </a:xfrm>
        </p:spPr>
        <p:txBody>
          <a:bodyPr>
            <a:noAutofit/>
          </a:bodyPr>
          <a:lstStyle/>
          <a:p>
            <a:pPr marL="0" indent="0">
              <a:buNone/>
            </a:pPr>
            <a:r>
              <a:rPr lang="en-US" sz="2400" b="1" dirty="0"/>
              <a:t>4. If a certain sum invested in a scheme offering simple interest amounts to 110 is 2 years, 115 is 3 years </a:t>
            </a:r>
          </a:p>
          <a:p>
            <a:pPr marL="0" indent="0">
              <a:buNone/>
            </a:pPr>
            <a:r>
              <a:rPr lang="en-US" sz="2400" b="1" dirty="0"/>
              <a:t>what is the Principal (in Rs.) and Simple Interest rate? </a:t>
            </a:r>
          </a:p>
          <a:p>
            <a:pPr marL="0" indent="0">
              <a:buNone/>
            </a:pPr>
            <a:r>
              <a:rPr lang="en-US" sz="2400" b="1" dirty="0"/>
              <a:t>A. 100, 4 		B. 100, 5 		C. 90, 5 		D. 95, 5</a:t>
            </a:r>
            <a:endParaRPr lang="en-IN" sz="2400" b="1" dirty="0"/>
          </a:p>
        </p:txBody>
      </p:sp>
    </p:spTree>
    <p:extLst>
      <p:ext uri="{BB962C8B-B14F-4D97-AF65-F5344CB8AC3E}">
        <p14:creationId xmlns:p14="http://schemas.microsoft.com/office/powerpoint/2010/main" val="95581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19699</TotalTime>
  <Words>3362</Words>
  <Application>Microsoft Office PowerPoint</Application>
  <PresentationFormat>Widescreen</PresentationFormat>
  <Paragraphs>176</Paragraphs>
  <Slides>62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Arial Black</vt:lpstr>
      <vt:lpstr>Calibri</vt:lpstr>
      <vt:lpstr>Calibri Light</vt:lpstr>
      <vt:lpstr>Cambria Math</vt:lpstr>
      <vt:lpstr>Office Theme</vt:lpstr>
      <vt:lpstr>Simple Interest</vt:lpstr>
      <vt:lpstr>PowerPoint Presentation</vt:lpstr>
      <vt:lpstr>AGENDA</vt:lpstr>
      <vt:lpstr>PowerPoint Presentation</vt:lpstr>
      <vt:lpstr>Simple Interest (S.I.)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8. A sum of money at simple interest amounts to Rs. 815 in 3 years and to Rs. 854 in 4 years. The sum is:  A. Rs. 650  B. Rs. 690  C. Rs. 698   D. Rs. 700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Compound Interest (C. I.)  </vt:lpstr>
      <vt:lpstr>When Rates are different for different years, say R1%, R2%, R3% for 1st, 2nd and 3rd year respectively: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Pratyus Pratye</cp:lastModifiedBy>
  <cp:revision>324</cp:revision>
  <dcterms:created xsi:type="dcterms:W3CDTF">2019-01-12T09:24:06Z</dcterms:created>
  <dcterms:modified xsi:type="dcterms:W3CDTF">2023-08-17T05:26:21Z</dcterms:modified>
</cp:coreProperties>
</file>