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468" r:id="rId3"/>
    <p:sldId id="470" r:id="rId4"/>
    <p:sldId id="473" r:id="rId5"/>
    <p:sldId id="474" r:id="rId6"/>
    <p:sldId id="476" r:id="rId7"/>
    <p:sldId id="477" r:id="rId8"/>
    <p:sldId id="478" r:id="rId9"/>
    <p:sldId id="485" r:id="rId10"/>
    <p:sldId id="257" r:id="rId11"/>
    <p:sldId id="486" r:id="rId12"/>
    <p:sldId id="487" r:id="rId13"/>
    <p:sldId id="488" r:id="rId14"/>
    <p:sldId id="489" r:id="rId15"/>
    <p:sldId id="490" r:id="rId16"/>
    <p:sldId id="491" r:id="rId17"/>
    <p:sldId id="492" r:id="rId18"/>
    <p:sldId id="493" r:id="rId19"/>
    <p:sldId id="494" r:id="rId20"/>
    <p:sldId id="495" r:id="rId21"/>
    <p:sldId id="496" r:id="rId22"/>
    <p:sldId id="497" r:id="rId23"/>
    <p:sldId id="498" r:id="rId24"/>
    <p:sldId id="499" r:id="rId25"/>
    <p:sldId id="500" r:id="rId26"/>
    <p:sldId id="501" r:id="rId27"/>
    <p:sldId id="502" r:id="rId28"/>
    <p:sldId id="503" r:id="rId29"/>
    <p:sldId id="504"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tyus Pratye" userId="f0c8c8047c8e3c59" providerId="LiveId" clId="{D7E7C58C-F96A-4359-92DA-AD00FF185173}"/>
    <pc:docChg chg="undo custSel addSld modSld">
      <pc:chgData name="Pratyus Pratye" userId="f0c8c8047c8e3c59" providerId="LiveId" clId="{D7E7C58C-F96A-4359-92DA-AD00FF185173}" dt="2021-05-02T17:30:08.731" v="4456" actId="113"/>
      <pc:docMkLst>
        <pc:docMk/>
      </pc:docMkLst>
      <pc:sldChg chg="modSp mod">
        <pc:chgData name="Pratyus Pratye" userId="f0c8c8047c8e3c59" providerId="LiveId" clId="{D7E7C58C-F96A-4359-92DA-AD00FF185173}" dt="2021-05-02T17:30:08.731" v="4456" actId="113"/>
        <pc:sldMkLst>
          <pc:docMk/>
          <pc:sldMk cId="1030455779" sldId="256"/>
        </pc:sldMkLst>
        <pc:spChg chg="mod">
          <ac:chgData name="Pratyus Pratye" userId="f0c8c8047c8e3c59" providerId="LiveId" clId="{D7E7C58C-F96A-4359-92DA-AD00FF185173}" dt="2021-05-02T17:14:20.928" v="4374"/>
          <ac:spMkLst>
            <pc:docMk/>
            <pc:sldMk cId="1030455779" sldId="256"/>
            <ac:spMk id="2" creationId="{2FD994BE-B03C-4B64-853C-581AC70F19D9}"/>
          </ac:spMkLst>
        </pc:spChg>
        <pc:spChg chg="mod">
          <ac:chgData name="Pratyus Pratye" userId="f0c8c8047c8e3c59" providerId="LiveId" clId="{D7E7C58C-F96A-4359-92DA-AD00FF185173}" dt="2021-05-02T17:30:08.731" v="4456" actId="113"/>
          <ac:spMkLst>
            <pc:docMk/>
            <pc:sldMk cId="1030455779" sldId="256"/>
            <ac:spMk id="3" creationId="{5071B88F-C24F-4C99-957C-8B2290AED7BF}"/>
          </ac:spMkLst>
        </pc:spChg>
      </pc:sldChg>
      <pc:sldChg chg="delSp modSp new mod">
        <pc:chgData name="Pratyus Pratye" userId="f0c8c8047c8e3c59" providerId="LiveId" clId="{D7E7C58C-F96A-4359-92DA-AD00FF185173}" dt="2021-05-02T17:21:02.488" v="4407" actId="14100"/>
        <pc:sldMkLst>
          <pc:docMk/>
          <pc:sldMk cId="934065986" sldId="257"/>
        </pc:sldMkLst>
        <pc:spChg chg="del mod">
          <ac:chgData name="Pratyus Pratye" userId="f0c8c8047c8e3c59" providerId="LiveId" clId="{D7E7C58C-F96A-4359-92DA-AD00FF185173}" dt="2021-05-02T17:19:38.688" v="4386" actId="478"/>
          <ac:spMkLst>
            <pc:docMk/>
            <pc:sldMk cId="934065986" sldId="257"/>
            <ac:spMk id="2" creationId="{D5CB2193-377B-4AA5-BA45-23658F16D62E}"/>
          </ac:spMkLst>
        </pc:spChg>
        <pc:spChg chg="mod">
          <ac:chgData name="Pratyus Pratye" userId="f0c8c8047c8e3c59" providerId="LiveId" clId="{D7E7C58C-F96A-4359-92DA-AD00FF185173}" dt="2021-05-02T17:21:02.488" v="4407" actId="14100"/>
          <ac:spMkLst>
            <pc:docMk/>
            <pc:sldMk cId="934065986" sldId="257"/>
            <ac:spMk id="3" creationId="{B78741EF-4E6D-4EAC-B8C9-B6D43829F4BF}"/>
          </ac:spMkLst>
        </pc:spChg>
      </pc:sldChg>
      <pc:sldChg chg="modSp add">
        <pc:chgData name="Pratyus Pratye" userId="f0c8c8047c8e3c59" providerId="LiveId" clId="{D7E7C58C-F96A-4359-92DA-AD00FF185173}" dt="2021-05-02T17:14:20.928" v="4374"/>
        <pc:sldMkLst>
          <pc:docMk/>
          <pc:sldMk cId="3051581293" sldId="468"/>
        </pc:sldMkLst>
        <pc:spChg chg="mod">
          <ac:chgData name="Pratyus Pratye" userId="f0c8c8047c8e3c59" providerId="LiveId" clId="{D7E7C58C-F96A-4359-92DA-AD00FF185173}" dt="2021-05-02T17:14:20.928" v="4374"/>
          <ac:spMkLst>
            <pc:docMk/>
            <pc:sldMk cId="3051581293" sldId="468"/>
            <ac:spMk id="2" creationId="{7477A50C-1FB9-4D78-AE30-19911E3B7504}"/>
          </ac:spMkLst>
        </pc:spChg>
      </pc:sldChg>
      <pc:sldChg chg="modSp add">
        <pc:chgData name="Pratyus Pratye" userId="f0c8c8047c8e3c59" providerId="LiveId" clId="{D7E7C58C-F96A-4359-92DA-AD00FF185173}" dt="2021-05-02T17:14:20.928" v="4374"/>
        <pc:sldMkLst>
          <pc:docMk/>
          <pc:sldMk cId="3787901121" sldId="470"/>
        </pc:sldMkLst>
        <pc:spChg chg="mod">
          <ac:chgData name="Pratyus Pratye" userId="f0c8c8047c8e3c59" providerId="LiveId" clId="{D7E7C58C-F96A-4359-92DA-AD00FF185173}" dt="2021-05-02T17:14:20.928" v="4374"/>
          <ac:spMkLst>
            <pc:docMk/>
            <pc:sldMk cId="3787901121" sldId="470"/>
            <ac:spMk id="2" creationId="{626C7683-9C12-4CE8-932D-0814F949B7D3}"/>
          </ac:spMkLst>
        </pc:spChg>
      </pc:sldChg>
      <pc:sldChg chg="modSp add">
        <pc:chgData name="Pratyus Pratye" userId="f0c8c8047c8e3c59" providerId="LiveId" clId="{D7E7C58C-F96A-4359-92DA-AD00FF185173}" dt="2021-05-02T17:14:20.928" v="4374"/>
        <pc:sldMkLst>
          <pc:docMk/>
          <pc:sldMk cId="1231380588" sldId="473"/>
        </pc:sldMkLst>
        <pc:spChg chg="mod">
          <ac:chgData name="Pratyus Pratye" userId="f0c8c8047c8e3c59" providerId="LiveId" clId="{D7E7C58C-F96A-4359-92DA-AD00FF185173}" dt="2021-05-02T17:14:20.928" v="4374"/>
          <ac:spMkLst>
            <pc:docMk/>
            <pc:sldMk cId="1231380588" sldId="473"/>
            <ac:spMk id="2" creationId="{7E2E0486-4727-4F03-BCC0-C859EB0C8DB0}"/>
          </ac:spMkLst>
        </pc:spChg>
      </pc:sldChg>
      <pc:sldChg chg="modSp add mod">
        <pc:chgData name="Pratyus Pratye" userId="f0c8c8047c8e3c59" providerId="LiveId" clId="{D7E7C58C-F96A-4359-92DA-AD00FF185173}" dt="2021-05-02T17:19:13.129" v="4385" actId="20577"/>
        <pc:sldMkLst>
          <pc:docMk/>
          <pc:sldMk cId="78995273" sldId="474"/>
        </pc:sldMkLst>
        <pc:spChg chg="mod">
          <ac:chgData name="Pratyus Pratye" userId="f0c8c8047c8e3c59" providerId="LiveId" clId="{D7E7C58C-F96A-4359-92DA-AD00FF185173}" dt="2021-05-02T17:14:20.928" v="4374"/>
          <ac:spMkLst>
            <pc:docMk/>
            <pc:sldMk cId="78995273" sldId="474"/>
            <ac:spMk id="2" creationId="{E5995B5B-826B-4F50-9D6C-45A4063448E2}"/>
          </ac:spMkLst>
        </pc:spChg>
        <pc:spChg chg="mod">
          <ac:chgData name="Pratyus Pratye" userId="f0c8c8047c8e3c59" providerId="LiveId" clId="{D7E7C58C-F96A-4359-92DA-AD00FF185173}" dt="2021-05-02T17:19:13.129" v="4385" actId="20577"/>
          <ac:spMkLst>
            <pc:docMk/>
            <pc:sldMk cId="78995273" sldId="474"/>
            <ac:spMk id="3" creationId="{0209F785-2559-41CB-A434-1D1BCA08855B}"/>
          </ac:spMkLst>
        </pc:spChg>
      </pc:sldChg>
      <pc:sldChg chg="modSp add">
        <pc:chgData name="Pratyus Pratye" userId="f0c8c8047c8e3c59" providerId="LiveId" clId="{D7E7C58C-F96A-4359-92DA-AD00FF185173}" dt="2021-05-02T17:14:20.928" v="4374"/>
        <pc:sldMkLst>
          <pc:docMk/>
          <pc:sldMk cId="1728408968" sldId="476"/>
        </pc:sldMkLst>
        <pc:spChg chg="mod">
          <ac:chgData name="Pratyus Pratye" userId="f0c8c8047c8e3c59" providerId="LiveId" clId="{D7E7C58C-F96A-4359-92DA-AD00FF185173}" dt="2021-05-02T17:14:20.928" v="4374"/>
          <ac:spMkLst>
            <pc:docMk/>
            <pc:sldMk cId="1728408968" sldId="476"/>
            <ac:spMk id="2" creationId="{A5BC7E8A-CCFB-4717-9BC7-AE81767A27E4}"/>
          </ac:spMkLst>
        </pc:spChg>
      </pc:sldChg>
      <pc:sldChg chg="modSp add">
        <pc:chgData name="Pratyus Pratye" userId="f0c8c8047c8e3c59" providerId="LiveId" clId="{D7E7C58C-F96A-4359-92DA-AD00FF185173}" dt="2021-05-02T17:14:20.928" v="4374"/>
        <pc:sldMkLst>
          <pc:docMk/>
          <pc:sldMk cId="2576241008" sldId="477"/>
        </pc:sldMkLst>
        <pc:spChg chg="mod">
          <ac:chgData name="Pratyus Pratye" userId="f0c8c8047c8e3c59" providerId="LiveId" clId="{D7E7C58C-F96A-4359-92DA-AD00FF185173}" dt="2021-05-02T17:14:20.928" v="4374"/>
          <ac:spMkLst>
            <pc:docMk/>
            <pc:sldMk cId="2576241008" sldId="477"/>
            <ac:spMk id="2" creationId="{5959D2E7-BD69-4D90-AD4B-F2ADE50281DE}"/>
          </ac:spMkLst>
        </pc:spChg>
      </pc:sldChg>
      <pc:sldChg chg="modSp add">
        <pc:chgData name="Pratyus Pratye" userId="f0c8c8047c8e3c59" providerId="LiveId" clId="{D7E7C58C-F96A-4359-92DA-AD00FF185173}" dt="2021-05-02T17:14:20.928" v="4374"/>
        <pc:sldMkLst>
          <pc:docMk/>
          <pc:sldMk cId="690055774" sldId="478"/>
        </pc:sldMkLst>
        <pc:spChg chg="mod">
          <ac:chgData name="Pratyus Pratye" userId="f0c8c8047c8e3c59" providerId="LiveId" clId="{D7E7C58C-F96A-4359-92DA-AD00FF185173}" dt="2021-05-02T17:14:20.928" v="4374"/>
          <ac:spMkLst>
            <pc:docMk/>
            <pc:sldMk cId="690055774" sldId="478"/>
            <ac:spMk id="2" creationId="{43F97ED0-8161-48C0-8E95-B34B677EC3D7}"/>
          </ac:spMkLst>
        </pc:spChg>
      </pc:sldChg>
      <pc:sldChg chg="modSp add">
        <pc:chgData name="Pratyus Pratye" userId="f0c8c8047c8e3c59" providerId="LiveId" clId="{D7E7C58C-F96A-4359-92DA-AD00FF185173}" dt="2021-05-02T17:14:20.928" v="4374"/>
        <pc:sldMkLst>
          <pc:docMk/>
          <pc:sldMk cId="504687820" sldId="485"/>
        </pc:sldMkLst>
        <pc:spChg chg="mod">
          <ac:chgData name="Pratyus Pratye" userId="f0c8c8047c8e3c59" providerId="LiveId" clId="{D7E7C58C-F96A-4359-92DA-AD00FF185173}" dt="2021-05-02T17:14:20.928" v="4374"/>
          <ac:spMkLst>
            <pc:docMk/>
            <pc:sldMk cId="504687820" sldId="485"/>
            <ac:spMk id="2" creationId="{A2A6BEBC-0304-44F0-86F1-AF7D73C274FA}"/>
          </ac:spMkLst>
        </pc:spChg>
      </pc:sldChg>
      <pc:sldChg chg="delSp modSp new mod">
        <pc:chgData name="Pratyus Pratye" userId="f0c8c8047c8e3c59" providerId="LiveId" clId="{D7E7C58C-F96A-4359-92DA-AD00FF185173}" dt="2021-05-02T17:21:27.379" v="4409" actId="14100"/>
        <pc:sldMkLst>
          <pc:docMk/>
          <pc:sldMk cId="1555372232" sldId="486"/>
        </pc:sldMkLst>
        <pc:spChg chg="del mod">
          <ac:chgData name="Pratyus Pratye" userId="f0c8c8047c8e3c59" providerId="LiveId" clId="{D7E7C58C-F96A-4359-92DA-AD00FF185173}" dt="2021-05-02T17:19:44.451" v="4387" actId="478"/>
          <ac:spMkLst>
            <pc:docMk/>
            <pc:sldMk cId="1555372232" sldId="486"/>
            <ac:spMk id="2" creationId="{CA0E4688-50EA-4540-B097-E9C39FF7CDDC}"/>
          </ac:spMkLst>
        </pc:spChg>
        <pc:spChg chg="mod">
          <ac:chgData name="Pratyus Pratye" userId="f0c8c8047c8e3c59" providerId="LiveId" clId="{D7E7C58C-F96A-4359-92DA-AD00FF185173}" dt="2021-05-02T17:21:27.379" v="4409" actId="14100"/>
          <ac:spMkLst>
            <pc:docMk/>
            <pc:sldMk cId="1555372232" sldId="486"/>
            <ac:spMk id="3" creationId="{FFD71AB3-C1C1-43A4-BFE0-85C3A4D234FB}"/>
          </ac:spMkLst>
        </pc:spChg>
      </pc:sldChg>
      <pc:sldChg chg="delSp modSp new mod">
        <pc:chgData name="Pratyus Pratye" userId="f0c8c8047c8e3c59" providerId="LiveId" clId="{D7E7C58C-F96A-4359-92DA-AD00FF185173}" dt="2021-05-02T17:21:59.984" v="4411" actId="14100"/>
        <pc:sldMkLst>
          <pc:docMk/>
          <pc:sldMk cId="1923703693" sldId="487"/>
        </pc:sldMkLst>
        <pc:spChg chg="del mod">
          <ac:chgData name="Pratyus Pratye" userId="f0c8c8047c8e3c59" providerId="LiveId" clId="{D7E7C58C-F96A-4359-92DA-AD00FF185173}" dt="2021-05-02T17:19:48.619" v="4388" actId="478"/>
          <ac:spMkLst>
            <pc:docMk/>
            <pc:sldMk cId="1923703693" sldId="487"/>
            <ac:spMk id="2" creationId="{A8153A51-DB2D-4980-B3A1-1C76A098BA18}"/>
          </ac:spMkLst>
        </pc:spChg>
        <pc:spChg chg="mod">
          <ac:chgData name="Pratyus Pratye" userId="f0c8c8047c8e3c59" providerId="LiveId" clId="{D7E7C58C-F96A-4359-92DA-AD00FF185173}" dt="2021-05-02T17:21:59.984" v="4411" actId="14100"/>
          <ac:spMkLst>
            <pc:docMk/>
            <pc:sldMk cId="1923703693" sldId="487"/>
            <ac:spMk id="3" creationId="{70394FA9-58A7-4AA0-BAD1-4001DCD40C5A}"/>
          </ac:spMkLst>
        </pc:spChg>
      </pc:sldChg>
      <pc:sldChg chg="delSp modSp new mod">
        <pc:chgData name="Pratyus Pratye" userId="f0c8c8047c8e3c59" providerId="LiveId" clId="{D7E7C58C-F96A-4359-92DA-AD00FF185173}" dt="2021-05-02T17:22:15.513" v="4413" actId="14100"/>
        <pc:sldMkLst>
          <pc:docMk/>
          <pc:sldMk cId="2906474264" sldId="488"/>
        </pc:sldMkLst>
        <pc:spChg chg="del mod">
          <ac:chgData name="Pratyus Pratye" userId="f0c8c8047c8e3c59" providerId="LiveId" clId="{D7E7C58C-F96A-4359-92DA-AD00FF185173}" dt="2021-05-02T17:19:51.591" v="4389" actId="478"/>
          <ac:spMkLst>
            <pc:docMk/>
            <pc:sldMk cId="2906474264" sldId="488"/>
            <ac:spMk id="2" creationId="{0B595998-9ADC-4915-8452-60811CD08D0B}"/>
          </ac:spMkLst>
        </pc:spChg>
        <pc:spChg chg="mod">
          <ac:chgData name="Pratyus Pratye" userId="f0c8c8047c8e3c59" providerId="LiveId" clId="{D7E7C58C-F96A-4359-92DA-AD00FF185173}" dt="2021-05-02T17:22:15.513" v="4413" actId="14100"/>
          <ac:spMkLst>
            <pc:docMk/>
            <pc:sldMk cId="2906474264" sldId="488"/>
            <ac:spMk id="3" creationId="{488CCAB4-7088-4D66-8950-C231E290BA83}"/>
          </ac:spMkLst>
        </pc:spChg>
      </pc:sldChg>
      <pc:sldChg chg="delSp modSp new mod">
        <pc:chgData name="Pratyus Pratye" userId="f0c8c8047c8e3c59" providerId="LiveId" clId="{D7E7C58C-F96A-4359-92DA-AD00FF185173}" dt="2021-05-02T17:22:28.469" v="4415" actId="14100"/>
        <pc:sldMkLst>
          <pc:docMk/>
          <pc:sldMk cId="1568173662" sldId="489"/>
        </pc:sldMkLst>
        <pc:spChg chg="del mod">
          <ac:chgData name="Pratyus Pratye" userId="f0c8c8047c8e3c59" providerId="LiveId" clId="{D7E7C58C-F96A-4359-92DA-AD00FF185173}" dt="2021-05-02T17:19:55.124" v="4390" actId="478"/>
          <ac:spMkLst>
            <pc:docMk/>
            <pc:sldMk cId="1568173662" sldId="489"/>
            <ac:spMk id="2" creationId="{5DCE7941-C5C6-42A5-A942-D05F6F4E54EB}"/>
          </ac:spMkLst>
        </pc:spChg>
        <pc:spChg chg="mod">
          <ac:chgData name="Pratyus Pratye" userId="f0c8c8047c8e3c59" providerId="LiveId" clId="{D7E7C58C-F96A-4359-92DA-AD00FF185173}" dt="2021-05-02T17:22:28.469" v="4415" actId="14100"/>
          <ac:spMkLst>
            <pc:docMk/>
            <pc:sldMk cId="1568173662" sldId="489"/>
            <ac:spMk id="3" creationId="{8DF8805C-4244-4B1B-81D0-0BF71127C351}"/>
          </ac:spMkLst>
        </pc:spChg>
      </pc:sldChg>
      <pc:sldChg chg="delSp modSp new mod">
        <pc:chgData name="Pratyus Pratye" userId="f0c8c8047c8e3c59" providerId="LiveId" clId="{D7E7C58C-F96A-4359-92DA-AD00FF185173}" dt="2021-05-02T17:22:40.025" v="4417" actId="14100"/>
        <pc:sldMkLst>
          <pc:docMk/>
          <pc:sldMk cId="1887888218" sldId="490"/>
        </pc:sldMkLst>
        <pc:spChg chg="del mod">
          <ac:chgData name="Pratyus Pratye" userId="f0c8c8047c8e3c59" providerId="LiveId" clId="{D7E7C58C-F96A-4359-92DA-AD00FF185173}" dt="2021-05-02T17:19:58.329" v="4391" actId="478"/>
          <ac:spMkLst>
            <pc:docMk/>
            <pc:sldMk cId="1887888218" sldId="490"/>
            <ac:spMk id="2" creationId="{1C4B0563-9620-42EA-A2D6-C5F842119FD1}"/>
          </ac:spMkLst>
        </pc:spChg>
        <pc:spChg chg="mod">
          <ac:chgData name="Pratyus Pratye" userId="f0c8c8047c8e3c59" providerId="LiveId" clId="{D7E7C58C-F96A-4359-92DA-AD00FF185173}" dt="2021-05-02T17:22:40.025" v="4417" actId="14100"/>
          <ac:spMkLst>
            <pc:docMk/>
            <pc:sldMk cId="1887888218" sldId="490"/>
            <ac:spMk id="3" creationId="{4D5565A0-CBDF-4859-86F5-4DF244C6984B}"/>
          </ac:spMkLst>
        </pc:spChg>
      </pc:sldChg>
      <pc:sldChg chg="delSp modSp new mod">
        <pc:chgData name="Pratyus Pratye" userId="f0c8c8047c8e3c59" providerId="LiveId" clId="{D7E7C58C-F96A-4359-92DA-AD00FF185173}" dt="2021-05-02T17:23:06.885" v="4419" actId="14100"/>
        <pc:sldMkLst>
          <pc:docMk/>
          <pc:sldMk cId="1844642709" sldId="491"/>
        </pc:sldMkLst>
        <pc:spChg chg="del mod">
          <ac:chgData name="Pratyus Pratye" userId="f0c8c8047c8e3c59" providerId="LiveId" clId="{D7E7C58C-F96A-4359-92DA-AD00FF185173}" dt="2021-05-02T17:20:00.843" v="4392" actId="478"/>
          <ac:spMkLst>
            <pc:docMk/>
            <pc:sldMk cId="1844642709" sldId="491"/>
            <ac:spMk id="2" creationId="{F8505FAE-A86B-4FA5-A300-36B0543625FD}"/>
          </ac:spMkLst>
        </pc:spChg>
        <pc:spChg chg="mod">
          <ac:chgData name="Pratyus Pratye" userId="f0c8c8047c8e3c59" providerId="LiveId" clId="{D7E7C58C-F96A-4359-92DA-AD00FF185173}" dt="2021-05-02T17:23:06.885" v="4419" actId="14100"/>
          <ac:spMkLst>
            <pc:docMk/>
            <pc:sldMk cId="1844642709" sldId="491"/>
            <ac:spMk id="3" creationId="{4CFEE258-759C-49F3-8DB6-4E09B3B3FF17}"/>
          </ac:spMkLst>
        </pc:spChg>
      </pc:sldChg>
      <pc:sldChg chg="delSp modSp new mod">
        <pc:chgData name="Pratyus Pratye" userId="f0c8c8047c8e3c59" providerId="LiveId" clId="{D7E7C58C-F96A-4359-92DA-AD00FF185173}" dt="2021-05-02T17:23:17.348" v="4421" actId="14100"/>
        <pc:sldMkLst>
          <pc:docMk/>
          <pc:sldMk cId="3200941566" sldId="492"/>
        </pc:sldMkLst>
        <pc:spChg chg="del mod">
          <ac:chgData name="Pratyus Pratye" userId="f0c8c8047c8e3c59" providerId="LiveId" clId="{D7E7C58C-F96A-4359-92DA-AD00FF185173}" dt="2021-05-02T17:20:03.265" v="4393" actId="478"/>
          <ac:spMkLst>
            <pc:docMk/>
            <pc:sldMk cId="3200941566" sldId="492"/>
            <ac:spMk id="2" creationId="{6BFC00BF-CFD9-417A-8559-58E1DD59AC3B}"/>
          </ac:spMkLst>
        </pc:spChg>
        <pc:spChg chg="mod">
          <ac:chgData name="Pratyus Pratye" userId="f0c8c8047c8e3c59" providerId="LiveId" clId="{D7E7C58C-F96A-4359-92DA-AD00FF185173}" dt="2021-05-02T17:23:17.348" v="4421" actId="14100"/>
          <ac:spMkLst>
            <pc:docMk/>
            <pc:sldMk cId="3200941566" sldId="492"/>
            <ac:spMk id="3" creationId="{A626394F-0E74-45F7-9130-059CBF0B1081}"/>
          </ac:spMkLst>
        </pc:spChg>
      </pc:sldChg>
      <pc:sldChg chg="delSp modSp new mod">
        <pc:chgData name="Pratyus Pratye" userId="f0c8c8047c8e3c59" providerId="LiveId" clId="{D7E7C58C-F96A-4359-92DA-AD00FF185173}" dt="2021-05-02T17:23:31.335" v="4423" actId="14100"/>
        <pc:sldMkLst>
          <pc:docMk/>
          <pc:sldMk cId="531559838" sldId="493"/>
        </pc:sldMkLst>
        <pc:spChg chg="del mod">
          <ac:chgData name="Pratyus Pratye" userId="f0c8c8047c8e3c59" providerId="LiveId" clId="{D7E7C58C-F96A-4359-92DA-AD00FF185173}" dt="2021-05-02T17:20:06.221" v="4394" actId="478"/>
          <ac:spMkLst>
            <pc:docMk/>
            <pc:sldMk cId="531559838" sldId="493"/>
            <ac:spMk id="2" creationId="{CA82DF3E-236C-4EC5-9451-B369293404C2}"/>
          </ac:spMkLst>
        </pc:spChg>
        <pc:spChg chg="mod">
          <ac:chgData name="Pratyus Pratye" userId="f0c8c8047c8e3c59" providerId="LiveId" clId="{D7E7C58C-F96A-4359-92DA-AD00FF185173}" dt="2021-05-02T17:23:31.335" v="4423" actId="14100"/>
          <ac:spMkLst>
            <pc:docMk/>
            <pc:sldMk cId="531559838" sldId="493"/>
            <ac:spMk id="3" creationId="{81581DF9-E0B8-4B7E-9D44-0DA6315447CD}"/>
          </ac:spMkLst>
        </pc:spChg>
      </pc:sldChg>
      <pc:sldChg chg="delSp modSp new mod">
        <pc:chgData name="Pratyus Pratye" userId="f0c8c8047c8e3c59" providerId="LiveId" clId="{D7E7C58C-F96A-4359-92DA-AD00FF185173}" dt="2021-05-02T17:23:45.859" v="4425" actId="14100"/>
        <pc:sldMkLst>
          <pc:docMk/>
          <pc:sldMk cId="2587028902" sldId="494"/>
        </pc:sldMkLst>
        <pc:spChg chg="del mod">
          <ac:chgData name="Pratyus Pratye" userId="f0c8c8047c8e3c59" providerId="LiveId" clId="{D7E7C58C-F96A-4359-92DA-AD00FF185173}" dt="2021-05-02T17:20:08.936" v="4395" actId="478"/>
          <ac:spMkLst>
            <pc:docMk/>
            <pc:sldMk cId="2587028902" sldId="494"/>
            <ac:spMk id="2" creationId="{88527BD9-3AF6-486E-99B0-FC3737FE75F8}"/>
          </ac:spMkLst>
        </pc:spChg>
        <pc:spChg chg="mod">
          <ac:chgData name="Pratyus Pratye" userId="f0c8c8047c8e3c59" providerId="LiveId" clId="{D7E7C58C-F96A-4359-92DA-AD00FF185173}" dt="2021-05-02T17:23:45.859" v="4425" actId="14100"/>
          <ac:spMkLst>
            <pc:docMk/>
            <pc:sldMk cId="2587028902" sldId="494"/>
            <ac:spMk id="3" creationId="{E43909C9-30AA-4837-B670-20B117919FFB}"/>
          </ac:spMkLst>
        </pc:spChg>
      </pc:sldChg>
      <pc:sldChg chg="delSp modSp new mod">
        <pc:chgData name="Pratyus Pratye" userId="f0c8c8047c8e3c59" providerId="LiveId" clId="{D7E7C58C-F96A-4359-92DA-AD00FF185173}" dt="2021-05-02T17:23:59.943" v="4427" actId="14100"/>
        <pc:sldMkLst>
          <pc:docMk/>
          <pc:sldMk cId="4009572761" sldId="495"/>
        </pc:sldMkLst>
        <pc:spChg chg="del mod">
          <ac:chgData name="Pratyus Pratye" userId="f0c8c8047c8e3c59" providerId="LiveId" clId="{D7E7C58C-F96A-4359-92DA-AD00FF185173}" dt="2021-05-02T17:20:11.641" v="4396" actId="478"/>
          <ac:spMkLst>
            <pc:docMk/>
            <pc:sldMk cId="4009572761" sldId="495"/>
            <ac:spMk id="2" creationId="{C7AC62B2-1312-43A7-BE23-3212BE554586}"/>
          </ac:spMkLst>
        </pc:spChg>
        <pc:spChg chg="mod">
          <ac:chgData name="Pratyus Pratye" userId="f0c8c8047c8e3c59" providerId="LiveId" clId="{D7E7C58C-F96A-4359-92DA-AD00FF185173}" dt="2021-05-02T17:23:59.943" v="4427" actId="14100"/>
          <ac:spMkLst>
            <pc:docMk/>
            <pc:sldMk cId="4009572761" sldId="495"/>
            <ac:spMk id="3" creationId="{F9CFB4DA-10EB-46C2-A1BB-C71A6B1C89D4}"/>
          </ac:spMkLst>
        </pc:spChg>
      </pc:sldChg>
      <pc:sldChg chg="delSp modSp new mod">
        <pc:chgData name="Pratyus Pratye" userId="f0c8c8047c8e3c59" providerId="LiveId" clId="{D7E7C58C-F96A-4359-92DA-AD00FF185173}" dt="2021-05-02T17:24:12.535" v="4429" actId="14100"/>
        <pc:sldMkLst>
          <pc:docMk/>
          <pc:sldMk cId="3612785270" sldId="496"/>
        </pc:sldMkLst>
        <pc:spChg chg="del mod">
          <ac:chgData name="Pratyus Pratye" userId="f0c8c8047c8e3c59" providerId="LiveId" clId="{D7E7C58C-F96A-4359-92DA-AD00FF185173}" dt="2021-05-02T17:20:14.030" v="4397" actId="478"/>
          <ac:spMkLst>
            <pc:docMk/>
            <pc:sldMk cId="3612785270" sldId="496"/>
            <ac:spMk id="2" creationId="{36603094-0E02-414A-A167-4D5AED9AC411}"/>
          </ac:spMkLst>
        </pc:spChg>
        <pc:spChg chg="mod">
          <ac:chgData name="Pratyus Pratye" userId="f0c8c8047c8e3c59" providerId="LiveId" clId="{D7E7C58C-F96A-4359-92DA-AD00FF185173}" dt="2021-05-02T17:24:12.535" v="4429" actId="14100"/>
          <ac:spMkLst>
            <pc:docMk/>
            <pc:sldMk cId="3612785270" sldId="496"/>
            <ac:spMk id="3" creationId="{FDB4AFD3-F610-4D51-9E69-420DCDA03C74}"/>
          </ac:spMkLst>
        </pc:spChg>
      </pc:sldChg>
      <pc:sldChg chg="delSp modSp new mod">
        <pc:chgData name="Pratyus Pratye" userId="f0c8c8047c8e3c59" providerId="LiveId" clId="{D7E7C58C-F96A-4359-92DA-AD00FF185173}" dt="2021-05-02T17:24:25.940" v="4431" actId="14100"/>
        <pc:sldMkLst>
          <pc:docMk/>
          <pc:sldMk cId="2083922868" sldId="497"/>
        </pc:sldMkLst>
        <pc:spChg chg="del mod">
          <ac:chgData name="Pratyus Pratye" userId="f0c8c8047c8e3c59" providerId="LiveId" clId="{D7E7C58C-F96A-4359-92DA-AD00FF185173}" dt="2021-05-02T17:20:16.487" v="4398" actId="478"/>
          <ac:spMkLst>
            <pc:docMk/>
            <pc:sldMk cId="2083922868" sldId="497"/>
            <ac:spMk id="2" creationId="{6FCA1EBE-D633-4FFB-84F9-0180C66B6205}"/>
          </ac:spMkLst>
        </pc:spChg>
        <pc:spChg chg="mod">
          <ac:chgData name="Pratyus Pratye" userId="f0c8c8047c8e3c59" providerId="LiveId" clId="{D7E7C58C-F96A-4359-92DA-AD00FF185173}" dt="2021-05-02T17:24:25.940" v="4431" actId="14100"/>
          <ac:spMkLst>
            <pc:docMk/>
            <pc:sldMk cId="2083922868" sldId="497"/>
            <ac:spMk id="3" creationId="{97EA6DE8-E275-42E3-9CA3-7854EE15EFE6}"/>
          </ac:spMkLst>
        </pc:spChg>
      </pc:sldChg>
      <pc:sldChg chg="delSp modSp new mod">
        <pc:chgData name="Pratyus Pratye" userId="f0c8c8047c8e3c59" providerId="LiveId" clId="{D7E7C58C-F96A-4359-92DA-AD00FF185173}" dt="2021-05-02T17:24:39.053" v="4433" actId="14100"/>
        <pc:sldMkLst>
          <pc:docMk/>
          <pc:sldMk cId="599364511" sldId="498"/>
        </pc:sldMkLst>
        <pc:spChg chg="del mod">
          <ac:chgData name="Pratyus Pratye" userId="f0c8c8047c8e3c59" providerId="LiveId" clId="{D7E7C58C-F96A-4359-92DA-AD00FF185173}" dt="2021-05-02T17:20:18.894" v="4399" actId="478"/>
          <ac:spMkLst>
            <pc:docMk/>
            <pc:sldMk cId="599364511" sldId="498"/>
            <ac:spMk id="2" creationId="{A0204713-B464-4D9B-AA99-B9DCBBA91889}"/>
          </ac:spMkLst>
        </pc:spChg>
        <pc:spChg chg="mod">
          <ac:chgData name="Pratyus Pratye" userId="f0c8c8047c8e3c59" providerId="LiveId" clId="{D7E7C58C-F96A-4359-92DA-AD00FF185173}" dt="2021-05-02T17:24:39.053" v="4433" actId="14100"/>
          <ac:spMkLst>
            <pc:docMk/>
            <pc:sldMk cId="599364511" sldId="498"/>
            <ac:spMk id="3" creationId="{6835CA8C-123A-4335-96C5-E8D5931CDE52}"/>
          </ac:spMkLst>
        </pc:spChg>
      </pc:sldChg>
      <pc:sldChg chg="delSp modSp new mod">
        <pc:chgData name="Pratyus Pratye" userId="f0c8c8047c8e3c59" providerId="LiveId" clId="{D7E7C58C-F96A-4359-92DA-AD00FF185173}" dt="2021-05-02T17:24:53.547" v="4435" actId="14100"/>
        <pc:sldMkLst>
          <pc:docMk/>
          <pc:sldMk cId="624541438" sldId="499"/>
        </pc:sldMkLst>
        <pc:spChg chg="del mod">
          <ac:chgData name="Pratyus Pratye" userId="f0c8c8047c8e3c59" providerId="LiveId" clId="{D7E7C58C-F96A-4359-92DA-AD00FF185173}" dt="2021-05-02T17:20:21.273" v="4400" actId="478"/>
          <ac:spMkLst>
            <pc:docMk/>
            <pc:sldMk cId="624541438" sldId="499"/>
            <ac:spMk id="2" creationId="{9A3A9A22-8838-4B17-974E-D15613B19EEE}"/>
          </ac:spMkLst>
        </pc:spChg>
        <pc:spChg chg="mod">
          <ac:chgData name="Pratyus Pratye" userId="f0c8c8047c8e3c59" providerId="LiveId" clId="{D7E7C58C-F96A-4359-92DA-AD00FF185173}" dt="2021-05-02T17:24:53.547" v="4435" actId="14100"/>
          <ac:spMkLst>
            <pc:docMk/>
            <pc:sldMk cId="624541438" sldId="499"/>
            <ac:spMk id="3" creationId="{54FA0A5C-93AE-4BBC-8E6C-CA0E329392B2}"/>
          </ac:spMkLst>
        </pc:spChg>
      </pc:sldChg>
      <pc:sldChg chg="delSp modSp new mod">
        <pc:chgData name="Pratyus Pratye" userId="f0c8c8047c8e3c59" providerId="LiveId" clId="{D7E7C58C-F96A-4359-92DA-AD00FF185173}" dt="2021-05-02T17:25:07.347" v="4437" actId="14100"/>
        <pc:sldMkLst>
          <pc:docMk/>
          <pc:sldMk cId="942468019" sldId="500"/>
        </pc:sldMkLst>
        <pc:spChg chg="del mod">
          <ac:chgData name="Pratyus Pratye" userId="f0c8c8047c8e3c59" providerId="LiveId" clId="{D7E7C58C-F96A-4359-92DA-AD00FF185173}" dt="2021-05-02T17:20:23.650" v="4401" actId="478"/>
          <ac:spMkLst>
            <pc:docMk/>
            <pc:sldMk cId="942468019" sldId="500"/>
            <ac:spMk id="2" creationId="{A8CA1E8C-C2BF-49E5-A122-DDC14406D63B}"/>
          </ac:spMkLst>
        </pc:spChg>
        <pc:spChg chg="mod">
          <ac:chgData name="Pratyus Pratye" userId="f0c8c8047c8e3c59" providerId="LiveId" clId="{D7E7C58C-F96A-4359-92DA-AD00FF185173}" dt="2021-05-02T17:25:07.347" v="4437" actId="14100"/>
          <ac:spMkLst>
            <pc:docMk/>
            <pc:sldMk cId="942468019" sldId="500"/>
            <ac:spMk id="3" creationId="{559BEC01-344E-4F98-9044-69741C9BDE59}"/>
          </ac:spMkLst>
        </pc:spChg>
      </pc:sldChg>
      <pc:sldChg chg="delSp modSp new mod">
        <pc:chgData name="Pratyus Pratye" userId="f0c8c8047c8e3c59" providerId="LiveId" clId="{D7E7C58C-F96A-4359-92DA-AD00FF185173}" dt="2021-05-02T17:25:21.873" v="4439" actId="14100"/>
        <pc:sldMkLst>
          <pc:docMk/>
          <pc:sldMk cId="519923615" sldId="501"/>
        </pc:sldMkLst>
        <pc:spChg chg="del mod">
          <ac:chgData name="Pratyus Pratye" userId="f0c8c8047c8e3c59" providerId="LiveId" clId="{D7E7C58C-F96A-4359-92DA-AD00FF185173}" dt="2021-05-02T17:20:26.065" v="4402" actId="478"/>
          <ac:spMkLst>
            <pc:docMk/>
            <pc:sldMk cId="519923615" sldId="501"/>
            <ac:spMk id="2" creationId="{85503E64-0101-46D6-9F68-2F86B1D7276D}"/>
          </ac:spMkLst>
        </pc:spChg>
        <pc:spChg chg="mod">
          <ac:chgData name="Pratyus Pratye" userId="f0c8c8047c8e3c59" providerId="LiveId" clId="{D7E7C58C-F96A-4359-92DA-AD00FF185173}" dt="2021-05-02T17:25:21.873" v="4439" actId="14100"/>
          <ac:spMkLst>
            <pc:docMk/>
            <pc:sldMk cId="519923615" sldId="501"/>
            <ac:spMk id="3" creationId="{89EDD4F3-013D-46AC-87A7-4F568D9A7E08}"/>
          </ac:spMkLst>
        </pc:spChg>
      </pc:sldChg>
      <pc:sldChg chg="delSp modSp new mod">
        <pc:chgData name="Pratyus Pratye" userId="f0c8c8047c8e3c59" providerId="LiveId" clId="{D7E7C58C-F96A-4359-92DA-AD00FF185173}" dt="2021-05-02T17:25:58.954" v="4443" actId="20577"/>
        <pc:sldMkLst>
          <pc:docMk/>
          <pc:sldMk cId="3923563884" sldId="502"/>
        </pc:sldMkLst>
        <pc:spChg chg="del mod">
          <ac:chgData name="Pratyus Pratye" userId="f0c8c8047c8e3c59" providerId="LiveId" clId="{D7E7C58C-F96A-4359-92DA-AD00FF185173}" dt="2021-05-02T17:20:28.317" v="4403" actId="478"/>
          <ac:spMkLst>
            <pc:docMk/>
            <pc:sldMk cId="3923563884" sldId="502"/>
            <ac:spMk id="2" creationId="{A55F8EB5-E551-463B-A030-CF21FDFF20F8}"/>
          </ac:spMkLst>
        </pc:spChg>
        <pc:spChg chg="mod">
          <ac:chgData name="Pratyus Pratye" userId="f0c8c8047c8e3c59" providerId="LiveId" clId="{D7E7C58C-F96A-4359-92DA-AD00FF185173}" dt="2021-05-02T17:25:58.954" v="4443" actId="20577"/>
          <ac:spMkLst>
            <pc:docMk/>
            <pc:sldMk cId="3923563884" sldId="502"/>
            <ac:spMk id="3" creationId="{3DD9EA20-280C-493B-B2C3-A01052193728}"/>
          </ac:spMkLst>
        </pc:spChg>
      </pc:sldChg>
      <pc:sldChg chg="delSp modSp new mod">
        <pc:chgData name="Pratyus Pratye" userId="f0c8c8047c8e3c59" providerId="LiveId" clId="{D7E7C58C-F96A-4359-92DA-AD00FF185173}" dt="2021-05-02T17:26:09.977" v="4445" actId="14100"/>
        <pc:sldMkLst>
          <pc:docMk/>
          <pc:sldMk cId="2645926508" sldId="503"/>
        </pc:sldMkLst>
        <pc:spChg chg="del mod">
          <ac:chgData name="Pratyus Pratye" userId="f0c8c8047c8e3c59" providerId="LiveId" clId="{D7E7C58C-F96A-4359-92DA-AD00FF185173}" dt="2021-05-02T17:20:30.625" v="4404" actId="478"/>
          <ac:spMkLst>
            <pc:docMk/>
            <pc:sldMk cId="2645926508" sldId="503"/>
            <ac:spMk id="2" creationId="{20059B3D-D330-46DF-A83E-A9876F6F3CFD}"/>
          </ac:spMkLst>
        </pc:spChg>
        <pc:spChg chg="mod">
          <ac:chgData name="Pratyus Pratye" userId="f0c8c8047c8e3c59" providerId="LiveId" clId="{D7E7C58C-F96A-4359-92DA-AD00FF185173}" dt="2021-05-02T17:26:09.977" v="4445" actId="14100"/>
          <ac:spMkLst>
            <pc:docMk/>
            <pc:sldMk cId="2645926508" sldId="503"/>
            <ac:spMk id="3" creationId="{25719DFC-2490-4DF3-AFC6-656CAFACE0D0}"/>
          </ac:spMkLst>
        </pc:spChg>
      </pc:sldChg>
      <pc:sldChg chg="delSp modSp new mod">
        <pc:chgData name="Pratyus Pratye" userId="f0c8c8047c8e3c59" providerId="LiveId" clId="{D7E7C58C-F96A-4359-92DA-AD00FF185173}" dt="2021-05-02T17:26:24.041" v="4447" actId="14100"/>
        <pc:sldMkLst>
          <pc:docMk/>
          <pc:sldMk cId="3398244392" sldId="504"/>
        </pc:sldMkLst>
        <pc:spChg chg="del mod">
          <ac:chgData name="Pratyus Pratye" userId="f0c8c8047c8e3c59" providerId="LiveId" clId="{D7E7C58C-F96A-4359-92DA-AD00FF185173}" dt="2021-05-02T17:20:32.947" v="4405" actId="478"/>
          <ac:spMkLst>
            <pc:docMk/>
            <pc:sldMk cId="3398244392" sldId="504"/>
            <ac:spMk id="2" creationId="{47258A49-4447-499A-9766-6CDB063FCE15}"/>
          </ac:spMkLst>
        </pc:spChg>
        <pc:spChg chg="mod">
          <ac:chgData name="Pratyus Pratye" userId="f0c8c8047c8e3c59" providerId="LiveId" clId="{D7E7C58C-F96A-4359-92DA-AD00FF185173}" dt="2021-05-02T17:26:24.041" v="4447" actId="14100"/>
          <ac:spMkLst>
            <pc:docMk/>
            <pc:sldMk cId="3398244392" sldId="504"/>
            <ac:spMk id="3" creationId="{0D0B64E8-157E-415B-B0C8-0B70ED35EFD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77BD360-FEBC-4B32-B4CA-0B9EEF0FC18D}" type="datetimeFigureOut">
              <a:rPr lang="en-IN" smtClean="0"/>
              <a:t>02-05-2021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918C75-3B07-4690-BE5D-0022B4A7A972}" type="slidenum">
              <a:rPr lang="en-IN" smtClean="0"/>
              <a:t>‹#›</a:t>
            </a:fld>
            <a:endParaRPr lang="en-IN"/>
          </a:p>
        </p:txBody>
      </p:sp>
    </p:spTree>
    <p:extLst>
      <p:ext uri="{BB962C8B-B14F-4D97-AF65-F5344CB8AC3E}">
        <p14:creationId xmlns:p14="http://schemas.microsoft.com/office/powerpoint/2010/main" val="1629506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7BD360-FEBC-4B32-B4CA-0B9EEF0FC18D}" type="datetimeFigureOut">
              <a:rPr lang="en-IN" smtClean="0"/>
              <a:t>02-05-2021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918C75-3B07-4690-BE5D-0022B4A7A972}" type="slidenum">
              <a:rPr lang="en-IN" smtClean="0"/>
              <a:t>‹#›</a:t>
            </a:fld>
            <a:endParaRPr lang="en-IN"/>
          </a:p>
        </p:txBody>
      </p:sp>
    </p:spTree>
    <p:extLst>
      <p:ext uri="{BB962C8B-B14F-4D97-AF65-F5344CB8AC3E}">
        <p14:creationId xmlns:p14="http://schemas.microsoft.com/office/powerpoint/2010/main" val="2246207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7BD360-FEBC-4B32-B4CA-0B9EEF0FC18D}" type="datetimeFigureOut">
              <a:rPr lang="en-IN" smtClean="0"/>
              <a:t>02-05-2021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918C75-3B07-4690-BE5D-0022B4A7A972}" type="slidenum">
              <a:rPr lang="en-IN" smtClean="0"/>
              <a:t>‹#›</a:t>
            </a:fld>
            <a:endParaRPr lang="en-IN"/>
          </a:p>
        </p:txBody>
      </p:sp>
    </p:spTree>
    <p:extLst>
      <p:ext uri="{BB962C8B-B14F-4D97-AF65-F5344CB8AC3E}">
        <p14:creationId xmlns:p14="http://schemas.microsoft.com/office/powerpoint/2010/main" val="23237476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7BD360-FEBC-4B32-B4CA-0B9EEF0FC18D}" type="datetimeFigureOut">
              <a:rPr lang="en-IN" smtClean="0"/>
              <a:t>02-05-2021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918C75-3B07-4690-BE5D-0022B4A7A972}"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935025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7BD360-FEBC-4B32-B4CA-0B9EEF0FC18D}" type="datetimeFigureOut">
              <a:rPr lang="en-IN" smtClean="0"/>
              <a:t>02-05-2021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918C75-3B07-4690-BE5D-0022B4A7A972}" type="slidenum">
              <a:rPr lang="en-IN" smtClean="0"/>
              <a:t>‹#›</a:t>
            </a:fld>
            <a:endParaRPr lang="en-IN"/>
          </a:p>
        </p:txBody>
      </p:sp>
    </p:spTree>
    <p:extLst>
      <p:ext uri="{BB962C8B-B14F-4D97-AF65-F5344CB8AC3E}">
        <p14:creationId xmlns:p14="http://schemas.microsoft.com/office/powerpoint/2010/main" val="23897988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77BD360-FEBC-4B32-B4CA-0B9EEF0FC18D}" type="datetimeFigureOut">
              <a:rPr lang="en-IN" smtClean="0"/>
              <a:t>02-05-2021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8918C75-3B07-4690-BE5D-0022B4A7A972}" type="slidenum">
              <a:rPr lang="en-IN" smtClean="0"/>
              <a:t>‹#›</a:t>
            </a:fld>
            <a:endParaRPr lang="en-IN"/>
          </a:p>
        </p:txBody>
      </p:sp>
    </p:spTree>
    <p:extLst>
      <p:ext uri="{BB962C8B-B14F-4D97-AF65-F5344CB8AC3E}">
        <p14:creationId xmlns:p14="http://schemas.microsoft.com/office/powerpoint/2010/main" val="38707658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77BD360-FEBC-4B32-B4CA-0B9EEF0FC18D}" type="datetimeFigureOut">
              <a:rPr lang="en-IN" smtClean="0"/>
              <a:t>02-05-2021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8918C75-3B07-4690-BE5D-0022B4A7A972}" type="slidenum">
              <a:rPr lang="en-IN" smtClean="0"/>
              <a:t>‹#›</a:t>
            </a:fld>
            <a:endParaRPr lang="en-IN"/>
          </a:p>
        </p:txBody>
      </p:sp>
    </p:spTree>
    <p:extLst>
      <p:ext uri="{BB962C8B-B14F-4D97-AF65-F5344CB8AC3E}">
        <p14:creationId xmlns:p14="http://schemas.microsoft.com/office/powerpoint/2010/main" val="24438548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7BD360-FEBC-4B32-B4CA-0B9EEF0FC18D}" type="datetimeFigureOut">
              <a:rPr lang="en-IN" smtClean="0"/>
              <a:t>02-05-2021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918C75-3B07-4690-BE5D-0022B4A7A972}" type="slidenum">
              <a:rPr lang="en-IN" smtClean="0"/>
              <a:t>‹#›</a:t>
            </a:fld>
            <a:endParaRPr lang="en-IN"/>
          </a:p>
        </p:txBody>
      </p:sp>
    </p:spTree>
    <p:extLst>
      <p:ext uri="{BB962C8B-B14F-4D97-AF65-F5344CB8AC3E}">
        <p14:creationId xmlns:p14="http://schemas.microsoft.com/office/powerpoint/2010/main" val="40115699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7BD360-FEBC-4B32-B4CA-0B9EEF0FC18D}" type="datetimeFigureOut">
              <a:rPr lang="en-IN" smtClean="0"/>
              <a:t>02-05-2021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918C75-3B07-4690-BE5D-0022B4A7A972}" type="slidenum">
              <a:rPr lang="en-IN" smtClean="0"/>
              <a:t>‹#›</a:t>
            </a:fld>
            <a:endParaRPr lang="en-IN"/>
          </a:p>
        </p:txBody>
      </p:sp>
    </p:spTree>
    <p:extLst>
      <p:ext uri="{BB962C8B-B14F-4D97-AF65-F5344CB8AC3E}">
        <p14:creationId xmlns:p14="http://schemas.microsoft.com/office/powerpoint/2010/main" val="423866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7BD360-FEBC-4B32-B4CA-0B9EEF0FC18D}" type="datetimeFigureOut">
              <a:rPr lang="en-IN" smtClean="0"/>
              <a:t>02-05-2021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918C75-3B07-4690-BE5D-0022B4A7A972}" type="slidenum">
              <a:rPr lang="en-IN" smtClean="0"/>
              <a:t>‹#›</a:t>
            </a:fld>
            <a:endParaRPr lang="en-IN"/>
          </a:p>
        </p:txBody>
      </p:sp>
    </p:spTree>
    <p:extLst>
      <p:ext uri="{BB962C8B-B14F-4D97-AF65-F5344CB8AC3E}">
        <p14:creationId xmlns:p14="http://schemas.microsoft.com/office/powerpoint/2010/main" val="1999116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7BD360-FEBC-4B32-B4CA-0B9EEF0FC18D}" type="datetimeFigureOut">
              <a:rPr lang="en-IN" smtClean="0"/>
              <a:t>02-05-2021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918C75-3B07-4690-BE5D-0022B4A7A972}" type="slidenum">
              <a:rPr lang="en-IN" smtClean="0"/>
              <a:t>‹#›</a:t>
            </a:fld>
            <a:endParaRPr lang="en-IN"/>
          </a:p>
        </p:txBody>
      </p:sp>
    </p:spTree>
    <p:extLst>
      <p:ext uri="{BB962C8B-B14F-4D97-AF65-F5344CB8AC3E}">
        <p14:creationId xmlns:p14="http://schemas.microsoft.com/office/powerpoint/2010/main" val="159336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7BD360-FEBC-4B32-B4CA-0B9EEF0FC18D}" type="datetimeFigureOut">
              <a:rPr lang="en-IN" smtClean="0"/>
              <a:t>02-05-2021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918C75-3B07-4690-BE5D-0022B4A7A972}" type="slidenum">
              <a:rPr lang="en-IN" smtClean="0"/>
              <a:t>‹#›</a:t>
            </a:fld>
            <a:endParaRPr lang="en-IN"/>
          </a:p>
        </p:txBody>
      </p:sp>
    </p:spTree>
    <p:extLst>
      <p:ext uri="{BB962C8B-B14F-4D97-AF65-F5344CB8AC3E}">
        <p14:creationId xmlns:p14="http://schemas.microsoft.com/office/powerpoint/2010/main" val="293887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7BD360-FEBC-4B32-B4CA-0B9EEF0FC18D}" type="datetimeFigureOut">
              <a:rPr lang="en-IN" smtClean="0"/>
              <a:t>02-05-2021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8918C75-3B07-4690-BE5D-0022B4A7A972}" type="slidenum">
              <a:rPr lang="en-IN" smtClean="0"/>
              <a:t>‹#›</a:t>
            </a:fld>
            <a:endParaRPr lang="en-IN"/>
          </a:p>
        </p:txBody>
      </p:sp>
    </p:spTree>
    <p:extLst>
      <p:ext uri="{BB962C8B-B14F-4D97-AF65-F5344CB8AC3E}">
        <p14:creationId xmlns:p14="http://schemas.microsoft.com/office/powerpoint/2010/main" val="618226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7BD360-FEBC-4B32-B4CA-0B9EEF0FC18D}" type="datetimeFigureOut">
              <a:rPr lang="en-IN" smtClean="0"/>
              <a:t>02-05-2021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8918C75-3B07-4690-BE5D-0022B4A7A972}" type="slidenum">
              <a:rPr lang="en-IN" smtClean="0"/>
              <a:t>‹#›</a:t>
            </a:fld>
            <a:endParaRPr lang="en-IN"/>
          </a:p>
        </p:txBody>
      </p:sp>
    </p:spTree>
    <p:extLst>
      <p:ext uri="{BB962C8B-B14F-4D97-AF65-F5344CB8AC3E}">
        <p14:creationId xmlns:p14="http://schemas.microsoft.com/office/powerpoint/2010/main" val="1557990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7BD360-FEBC-4B32-B4CA-0B9EEF0FC18D}" type="datetimeFigureOut">
              <a:rPr lang="en-IN" smtClean="0"/>
              <a:t>02-05-2021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8918C75-3B07-4690-BE5D-0022B4A7A972}" type="slidenum">
              <a:rPr lang="en-IN" smtClean="0"/>
              <a:t>‹#›</a:t>
            </a:fld>
            <a:endParaRPr lang="en-IN"/>
          </a:p>
        </p:txBody>
      </p:sp>
    </p:spTree>
    <p:extLst>
      <p:ext uri="{BB962C8B-B14F-4D97-AF65-F5344CB8AC3E}">
        <p14:creationId xmlns:p14="http://schemas.microsoft.com/office/powerpoint/2010/main" val="2850628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7BD360-FEBC-4B32-B4CA-0B9EEF0FC18D}" type="datetimeFigureOut">
              <a:rPr lang="en-IN" smtClean="0"/>
              <a:t>02-05-2021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918C75-3B07-4690-BE5D-0022B4A7A972}" type="slidenum">
              <a:rPr lang="en-IN" smtClean="0"/>
              <a:t>‹#›</a:t>
            </a:fld>
            <a:endParaRPr lang="en-IN"/>
          </a:p>
        </p:txBody>
      </p:sp>
    </p:spTree>
    <p:extLst>
      <p:ext uri="{BB962C8B-B14F-4D97-AF65-F5344CB8AC3E}">
        <p14:creationId xmlns:p14="http://schemas.microsoft.com/office/powerpoint/2010/main" val="2856799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7BD360-FEBC-4B32-B4CA-0B9EEF0FC18D}" type="datetimeFigureOut">
              <a:rPr lang="en-IN" smtClean="0"/>
              <a:t>02-05-2021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918C75-3B07-4690-BE5D-0022B4A7A972}" type="slidenum">
              <a:rPr lang="en-IN" smtClean="0"/>
              <a:t>‹#›</a:t>
            </a:fld>
            <a:endParaRPr lang="en-IN"/>
          </a:p>
        </p:txBody>
      </p:sp>
    </p:spTree>
    <p:extLst>
      <p:ext uri="{BB962C8B-B14F-4D97-AF65-F5344CB8AC3E}">
        <p14:creationId xmlns:p14="http://schemas.microsoft.com/office/powerpoint/2010/main" val="63211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F77BD360-FEBC-4B32-B4CA-0B9EEF0FC18D}" type="datetimeFigureOut">
              <a:rPr lang="en-IN" smtClean="0"/>
              <a:t>02-05-2021</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8918C75-3B07-4690-BE5D-0022B4A7A972}" type="slidenum">
              <a:rPr lang="en-IN" smtClean="0"/>
              <a:t>‹#›</a:t>
            </a:fld>
            <a:endParaRPr lang="en-IN"/>
          </a:p>
        </p:txBody>
      </p:sp>
    </p:spTree>
    <p:extLst>
      <p:ext uri="{BB962C8B-B14F-4D97-AF65-F5344CB8AC3E}">
        <p14:creationId xmlns:p14="http://schemas.microsoft.com/office/powerpoint/2010/main" val="82314719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994BE-B03C-4B64-853C-581AC70F19D9}"/>
              </a:ext>
            </a:extLst>
          </p:cNvPr>
          <p:cNvSpPr>
            <a:spLocks noGrp="1"/>
          </p:cNvSpPr>
          <p:nvPr>
            <p:ph type="ctrTitle"/>
          </p:nvPr>
        </p:nvSpPr>
        <p:spPr/>
        <p:txBody>
          <a:bodyPr/>
          <a:lstStyle/>
          <a:p>
            <a:r>
              <a:rPr lang="en-US" dirty="0"/>
              <a:t>Time and Work </a:t>
            </a:r>
            <a:endParaRPr lang="en-IN" dirty="0"/>
          </a:p>
        </p:txBody>
      </p:sp>
      <p:sp>
        <p:nvSpPr>
          <p:cNvPr id="3" name="Subtitle 2">
            <a:extLst>
              <a:ext uri="{FF2B5EF4-FFF2-40B4-BE49-F238E27FC236}">
                <a16:creationId xmlns:a16="http://schemas.microsoft.com/office/drawing/2014/main" id="{5071B88F-C24F-4C99-957C-8B2290AED7BF}"/>
              </a:ext>
            </a:extLst>
          </p:cNvPr>
          <p:cNvSpPr>
            <a:spLocks noGrp="1"/>
          </p:cNvSpPr>
          <p:nvPr>
            <p:ph type="subTitle" idx="1"/>
          </p:nvPr>
        </p:nvSpPr>
        <p:spPr/>
        <p:txBody>
          <a:bodyPr>
            <a:normAutofit fontScale="40000" lnSpcReduction="20000"/>
          </a:bodyPr>
          <a:lstStyle/>
          <a:p>
            <a:r>
              <a:rPr lang="en-US" sz="5700" b="1" dirty="0">
                <a:solidFill>
                  <a:srgbClr val="FFFF00"/>
                </a:solidFill>
              </a:rPr>
              <a:t>PALR</a:t>
            </a:r>
            <a:endParaRPr lang="en-IN" sz="5700" b="1" dirty="0">
              <a:solidFill>
                <a:srgbClr val="FFFF00"/>
              </a:solidFill>
            </a:endParaRPr>
          </a:p>
          <a:p>
            <a:endParaRPr lang="en-IN" dirty="0"/>
          </a:p>
          <a:p>
            <a:endParaRPr lang="en-IN" dirty="0"/>
          </a:p>
          <a:p>
            <a:r>
              <a:rPr lang="en-IN" sz="8000" b="1" dirty="0"/>
              <a:t>Pratyus Pratye</a:t>
            </a:r>
            <a:endParaRPr lang="en-US" sz="8000" b="1" dirty="0"/>
          </a:p>
        </p:txBody>
      </p:sp>
    </p:spTree>
    <p:extLst>
      <p:ext uri="{BB962C8B-B14F-4D97-AF65-F5344CB8AC3E}">
        <p14:creationId xmlns:p14="http://schemas.microsoft.com/office/powerpoint/2010/main" val="1030455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8741EF-4E6D-4EAC-B8C9-B6D43829F4BF}"/>
              </a:ext>
            </a:extLst>
          </p:cNvPr>
          <p:cNvSpPr>
            <a:spLocks noGrp="1"/>
          </p:cNvSpPr>
          <p:nvPr>
            <p:ph idx="1"/>
          </p:nvPr>
        </p:nvSpPr>
        <p:spPr>
          <a:xfrm>
            <a:off x="461639" y="230819"/>
            <a:ext cx="11549848" cy="5560381"/>
          </a:xfrm>
        </p:spPr>
        <p:txBody>
          <a:bodyPr/>
          <a:lstStyle/>
          <a:p>
            <a:pPr marL="514350" indent="-514350">
              <a:buAutoNum type="arabicPeriod"/>
            </a:pPr>
            <a:r>
              <a:rPr lang="en-US" dirty="0"/>
              <a:t>A can finish a piece of work in 12 days while B can do it in 15 days. If both works at it together, what time will they take to complete the work?</a:t>
            </a:r>
          </a:p>
          <a:p>
            <a:pPr marL="514350" indent="-514350">
              <a:buAutoNum type="alphaUcPeriod"/>
            </a:pPr>
            <a:r>
              <a:rPr lang="en-US" dirty="0"/>
              <a:t>6days		B. 8days		C. 6 2/3 days 	D. 10 1/5 days</a:t>
            </a:r>
          </a:p>
          <a:p>
            <a:pPr marL="0" indent="0">
              <a:buNone/>
            </a:pPr>
            <a:endParaRPr lang="en-IN" dirty="0"/>
          </a:p>
        </p:txBody>
      </p:sp>
    </p:spTree>
    <p:extLst>
      <p:ext uri="{BB962C8B-B14F-4D97-AF65-F5344CB8AC3E}">
        <p14:creationId xmlns:p14="http://schemas.microsoft.com/office/powerpoint/2010/main" val="934065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D71AB3-C1C1-43A4-BFE0-85C3A4D234FB}"/>
              </a:ext>
            </a:extLst>
          </p:cNvPr>
          <p:cNvSpPr>
            <a:spLocks noGrp="1"/>
          </p:cNvSpPr>
          <p:nvPr>
            <p:ph idx="1"/>
          </p:nvPr>
        </p:nvSpPr>
        <p:spPr>
          <a:xfrm>
            <a:off x="275208" y="150920"/>
            <a:ext cx="11700769" cy="5640280"/>
          </a:xfrm>
        </p:spPr>
        <p:txBody>
          <a:bodyPr/>
          <a:lstStyle/>
          <a:p>
            <a:pPr marL="514350" indent="-514350">
              <a:buAutoNum type="arabicPeriod" startAt="2"/>
            </a:pPr>
            <a:r>
              <a:rPr lang="en-US" dirty="0"/>
              <a:t>A  can do a piece of work in 10 days. B can do it in 24days . If C also works with them then it takes only 6 days to complete the work. In how many days C alone can complete the whole work?</a:t>
            </a:r>
          </a:p>
          <a:p>
            <a:pPr marL="514350" indent="-514350">
              <a:buAutoNum type="alphaLcPeriod"/>
            </a:pPr>
            <a:r>
              <a:rPr lang="en-US" dirty="0"/>
              <a:t>25		b. 40		c. 50		d. 75</a:t>
            </a:r>
          </a:p>
          <a:p>
            <a:pPr marL="0" indent="0">
              <a:buNone/>
            </a:pPr>
            <a:endParaRPr lang="en-IN" dirty="0"/>
          </a:p>
        </p:txBody>
      </p:sp>
    </p:spTree>
    <p:extLst>
      <p:ext uri="{BB962C8B-B14F-4D97-AF65-F5344CB8AC3E}">
        <p14:creationId xmlns:p14="http://schemas.microsoft.com/office/powerpoint/2010/main" val="1555372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394FA9-58A7-4AA0-BAD1-4001DCD40C5A}"/>
              </a:ext>
            </a:extLst>
          </p:cNvPr>
          <p:cNvSpPr>
            <a:spLocks noGrp="1"/>
          </p:cNvSpPr>
          <p:nvPr>
            <p:ph idx="1"/>
          </p:nvPr>
        </p:nvSpPr>
        <p:spPr>
          <a:xfrm>
            <a:off x="177553" y="133165"/>
            <a:ext cx="11842812" cy="5658035"/>
          </a:xfrm>
        </p:spPr>
        <p:txBody>
          <a:bodyPr/>
          <a:lstStyle/>
          <a:p>
            <a:pPr marL="0" indent="0">
              <a:buNone/>
            </a:pPr>
            <a:r>
              <a:rPr lang="en-US" dirty="0"/>
              <a:t>3. if Ram completes a work in 30 days and </a:t>
            </a:r>
            <a:r>
              <a:rPr lang="en-US" dirty="0" err="1"/>
              <a:t>Shyam</a:t>
            </a:r>
            <a:r>
              <a:rPr lang="en-US" dirty="0"/>
              <a:t> does the same work in 45 days then what is the time taken by them to complete the same work if they work together?</a:t>
            </a:r>
          </a:p>
          <a:p>
            <a:pPr marL="0" indent="0">
              <a:buNone/>
            </a:pPr>
            <a:r>
              <a:rPr lang="en-US" dirty="0"/>
              <a:t>A. 2		B. 3		C. 37.5		D. 18</a:t>
            </a:r>
            <a:endParaRPr lang="en-IN" dirty="0"/>
          </a:p>
        </p:txBody>
      </p:sp>
    </p:spTree>
    <p:extLst>
      <p:ext uri="{BB962C8B-B14F-4D97-AF65-F5344CB8AC3E}">
        <p14:creationId xmlns:p14="http://schemas.microsoft.com/office/powerpoint/2010/main" val="1923703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8CCAB4-7088-4D66-8950-C231E290BA83}"/>
              </a:ext>
            </a:extLst>
          </p:cNvPr>
          <p:cNvSpPr>
            <a:spLocks noGrp="1"/>
          </p:cNvSpPr>
          <p:nvPr>
            <p:ph idx="1"/>
          </p:nvPr>
        </p:nvSpPr>
        <p:spPr>
          <a:xfrm>
            <a:off x="292963" y="168676"/>
            <a:ext cx="11683014" cy="5622524"/>
          </a:xfrm>
        </p:spPr>
        <p:txBody>
          <a:bodyPr/>
          <a:lstStyle/>
          <a:p>
            <a:pPr marL="0" indent="0">
              <a:buNone/>
            </a:pPr>
            <a:r>
              <a:rPr lang="en-US" dirty="0"/>
              <a:t>4. Raj completes a work in 30 days and Jay does it in 12.5 days then what is the time taken by them to complete the same work, if they work together?</a:t>
            </a:r>
          </a:p>
          <a:p>
            <a:pPr marL="0" indent="0">
              <a:buNone/>
            </a:pPr>
            <a:r>
              <a:rPr lang="en-US" dirty="0"/>
              <a:t>A. 5		B. 10		C. 4		D. Non of these</a:t>
            </a:r>
            <a:endParaRPr lang="en-IN" dirty="0"/>
          </a:p>
        </p:txBody>
      </p:sp>
    </p:spTree>
    <p:extLst>
      <p:ext uri="{BB962C8B-B14F-4D97-AF65-F5344CB8AC3E}">
        <p14:creationId xmlns:p14="http://schemas.microsoft.com/office/powerpoint/2010/main" val="2906474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F8805C-4244-4B1B-81D0-0BF71127C351}"/>
              </a:ext>
            </a:extLst>
          </p:cNvPr>
          <p:cNvSpPr>
            <a:spLocks noGrp="1"/>
          </p:cNvSpPr>
          <p:nvPr>
            <p:ph idx="1"/>
          </p:nvPr>
        </p:nvSpPr>
        <p:spPr>
          <a:xfrm>
            <a:off x="213064" y="159798"/>
            <a:ext cx="11833934" cy="5631402"/>
          </a:xfrm>
        </p:spPr>
        <p:txBody>
          <a:bodyPr/>
          <a:lstStyle/>
          <a:p>
            <a:pPr marL="0" indent="0">
              <a:buNone/>
            </a:pPr>
            <a:r>
              <a:rPr lang="en-US" dirty="0"/>
              <a:t>5. Mohan complete the work in 40 days while Mohan and Ram together do it in two days then what is the time taken by Ram to complete the same work alone?</a:t>
            </a:r>
          </a:p>
          <a:p>
            <a:pPr marL="0" indent="0">
              <a:buNone/>
            </a:pPr>
            <a:r>
              <a:rPr lang="en-IN" dirty="0"/>
              <a:t>A. 3 2/19		B. 2 2/19		C. 3 		D. None of these</a:t>
            </a:r>
          </a:p>
        </p:txBody>
      </p:sp>
    </p:spTree>
    <p:extLst>
      <p:ext uri="{BB962C8B-B14F-4D97-AF65-F5344CB8AC3E}">
        <p14:creationId xmlns:p14="http://schemas.microsoft.com/office/powerpoint/2010/main" val="15681736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5565A0-CBDF-4859-86F5-4DF244C6984B}"/>
              </a:ext>
            </a:extLst>
          </p:cNvPr>
          <p:cNvSpPr>
            <a:spLocks noGrp="1"/>
          </p:cNvSpPr>
          <p:nvPr>
            <p:ph idx="1"/>
          </p:nvPr>
        </p:nvSpPr>
        <p:spPr>
          <a:xfrm>
            <a:off x="150920" y="142043"/>
            <a:ext cx="11896078" cy="5649157"/>
          </a:xfrm>
        </p:spPr>
        <p:txBody>
          <a:bodyPr/>
          <a:lstStyle/>
          <a:p>
            <a:pPr marL="0" indent="0">
              <a:buNone/>
            </a:pPr>
            <a:r>
              <a:rPr lang="en-US" dirty="0"/>
              <a:t>6. Pipe P and pipe Q can fill a tank in 36 hours and sixty three hours respectively. If both pipes are opened simultaneously how long will it take to fill the tank?</a:t>
            </a:r>
          </a:p>
          <a:p>
            <a:pPr marL="0" indent="0">
              <a:buNone/>
            </a:pPr>
            <a:r>
              <a:rPr lang="en-US" dirty="0"/>
              <a:t>A. 20		B. 4		C. 5		D. None of these</a:t>
            </a:r>
            <a:endParaRPr lang="en-IN" dirty="0"/>
          </a:p>
        </p:txBody>
      </p:sp>
    </p:spTree>
    <p:extLst>
      <p:ext uri="{BB962C8B-B14F-4D97-AF65-F5344CB8AC3E}">
        <p14:creationId xmlns:p14="http://schemas.microsoft.com/office/powerpoint/2010/main" val="18878882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FEE258-759C-49F3-8DB6-4E09B3B3FF17}"/>
              </a:ext>
            </a:extLst>
          </p:cNvPr>
          <p:cNvSpPr>
            <a:spLocks noGrp="1"/>
          </p:cNvSpPr>
          <p:nvPr>
            <p:ph idx="1"/>
          </p:nvPr>
        </p:nvSpPr>
        <p:spPr>
          <a:xfrm>
            <a:off x="274602" y="213998"/>
            <a:ext cx="11710251" cy="3695136"/>
          </a:xfrm>
        </p:spPr>
        <p:txBody>
          <a:bodyPr/>
          <a:lstStyle/>
          <a:p>
            <a:pPr marL="0" indent="0">
              <a:buNone/>
            </a:pPr>
            <a:r>
              <a:rPr lang="en-US" dirty="0"/>
              <a:t>7. Two pipes P and Q can fill a tank in 5 hours and 10 hours respectively. If they are opened and on alternate hours and if pipe Q is opened first, in how many hours tank shall be full?</a:t>
            </a:r>
          </a:p>
          <a:p>
            <a:pPr marL="0" indent="0">
              <a:buNone/>
            </a:pPr>
            <a:r>
              <a:rPr lang="en-US" dirty="0"/>
              <a:t>A. 17		B. 2		C. 7		D. 10</a:t>
            </a:r>
            <a:endParaRPr lang="en-IN" dirty="0"/>
          </a:p>
        </p:txBody>
      </p:sp>
    </p:spTree>
    <p:extLst>
      <p:ext uri="{BB962C8B-B14F-4D97-AF65-F5344CB8AC3E}">
        <p14:creationId xmlns:p14="http://schemas.microsoft.com/office/powerpoint/2010/main" val="18446427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26394F-0E74-45F7-9130-059CBF0B1081}"/>
              </a:ext>
            </a:extLst>
          </p:cNvPr>
          <p:cNvSpPr>
            <a:spLocks noGrp="1"/>
          </p:cNvSpPr>
          <p:nvPr>
            <p:ph idx="1"/>
          </p:nvPr>
        </p:nvSpPr>
        <p:spPr>
          <a:xfrm>
            <a:off x="204186" y="195309"/>
            <a:ext cx="11878323" cy="5595891"/>
          </a:xfrm>
        </p:spPr>
        <p:txBody>
          <a:bodyPr/>
          <a:lstStyle/>
          <a:p>
            <a:pPr marL="0" indent="0">
              <a:buNone/>
            </a:pPr>
            <a:r>
              <a:rPr lang="en-US" dirty="0"/>
              <a:t>8. If Pratik completes a work in 25 days and Manoj does it in 20 days then what is the time taken by them to complete the same work together?</a:t>
            </a:r>
          </a:p>
          <a:p>
            <a:pPr marL="0" indent="0">
              <a:buNone/>
            </a:pPr>
            <a:r>
              <a:rPr lang="en-US" dirty="0"/>
              <a:t>A. 4		B. 5		C. 9		D. 11.11</a:t>
            </a:r>
            <a:endParaRPr lang="en-IN" dirty="0"/>
          </a:p>
        </p:txBody>
      </p:sp>
    </p:spTree>
    <p:extLst>
      <p:ext uri="{BB962C8B-B14F-4D97-AF65-F5344CB8AC3E}">
        <p14:creationId xmlns:p14="http://schemas.microsoft.com/office/powerpoint/2010/main" val="32009415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581DF9-E0B8-4B7E-9D44-0DA6315447CD}"/>
              </a:ext>
            </a:extLst>
          </p:cNvPr>
          <p:cNvSpPr>
            <a:spLocks noGrp="1"/>
          </p:cNvSpPr>
          <p:nvPr>
            <p:ph idx="1"/>
          </p:nvPr>
        </p:nvSpPr>
        <p:spPr>
          <a:xfrm>
            <a:off x="142043" y="186431"/>
            <a:ext cx="11931588" cy="5604769"/>
          </a:xfrm>
        </p:spPr>
        <p:txBody>
          <a:bodyPr/>
          <a:lstStyle/>
          <a:p>
            <a:pPr marL="0" indent="0">
              <a:buNone/>
            </a:pPr>
            <a:r>
              <a:rPr lang="en-US" dirty="0"/>
              <a:t>9. P completes a work in 60 days Q in 12 days and R in 15 days then what is the time taken by them to complete the same work, if they work together?</a:t>
            </a:r>
          </a:p>
          <a:p>
            <a:pPr marL="0" indent="0">
              <a:buNone/>
            </a:pPr>
            <a:r>
              <a:rPr lang="en-US" dirty="0"/>
              <a:t>A. 6		B. 10		C. 5		D. 4</a:t>
            </a:r>
            <a:endParaRPr lang="en-IN" dirty="0"/>
          </a:p>
        </p:txBody>
      </p:sp>
    </p:spTree>
    <p:extLst>
      <p:ext uri="{BB962C8B-B14F-4D97-AF65-F5344CB8AC3E}">
        <p14:creationId xmlns:p14="http://schemas.microsoft.com/office/powerpoint/2010/main" val="5315598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3909C9-30AA-4837-B670-20B117919FFB}"/>
              </a:ext>
            </a:extLst>
          </p:cNvPr>
          <p:cNvSpPr>
            <a:spLocks noGrp="1"/>
          </p:cNvSpPr>
          <p:nvPr>
            <p:ph idx="1"/>
          </p:nvPr>
        </p:nvSpPr>
        <p:spPr>
          <a:xfrm>
            <a:off x="150920" y="150920"/>
            <a:ext cx="11896078" cy="5640280"/>
          </a:xfrm>
        </p:spPr>
        <p:txBody>
          <a:bodyPr/>
          <a:lstStyle/>
          <a:p>
            <a:pPr marL="0" indent="0">
              <a:buNone/>
            </a:pPr>
            <a:r>
              <a:rPr lang="en-US" dirty="0"/>
              <a:t>10. Bharat is thrice as good as Vineeth and together they finish a piece of work in 18 days. In how many days will Bharat alone finish the work?</a:t>
            </a:r>
          </a:p>
          <a:p>
            <a:pPr marL="0" indent="0">
              <a:buNone/>
            </a:pPr>
            <a:r>
              <a:rPr lang="en-IN" dirty="0"/>
              <a:t>A. 72		B. 24		C. 18		D. 54</a:t>
            </a:r>
          </a:p>
        </p:txBody>
      </p:sp>
    </p:spTree>
    <p:extLst>
      <p:ext uri="{BB962C8B-B14F-4D97-AF65-F5344CB8AC3E}">
        <p14:creationId xmlns:p14="http://schemas.microsoft.com/office/powerpoint/2010/main" val="2587028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7A50C-1FB9-4D78-AE30-19911E3B7504}"/>
              </a:ext>
            </a:extLst>
          </p:cNvPr>
          <p:cNvSpPr>
            <a:spLocks noGrp="1"/>
          </p:cNvSpPr>
          <p:nvPr>
            <p:ph type="title"/>
          </p:nvPr>
        </p:nvSpPr>
        <p:spPr/>
        <p:txBody>
          <a:bodyPr/>
          <a:lstStyle/>
          <a:p>
            <a:r>
              <a:rPr lang="en-US" b="1" dirty="0">
                <a:solidFill>
                  <a:schemeClr val="tx1"/>
                </a:solidFill>
              </a:rPr>
              <a:t>concept</a:t>
            </a:r>
            <a:endParaRPr lang="en-IN" b="1" dirty="0">
              <a:solidFill>
                <a:schemeClr val="tx1"/>
              </a:solidFill>
            </a:endParaRPr>
          </a:p>
        </p:txBody>
      </p:sp>
      <p:sp>
        <p:nvSpPr>
          <p:cNvPr id="3" name="TextBox 2">
            <a:extLst>
              <a:ext uri="{FF2B5EF4-FFF2-40B4-BE49-F238E27FC236}">
                <a16:creationId xmlns:a16="http://schemas.microsoft.com/office/drawing/2014/main" id="{8A031852-B26D-4CCB-93A4-DD9072AA5ED2}"/>
              </a:ext>
            </a:extLst>
          </p:cNvPr>
          <p:cNvSpPr txBox="1"/>
          <p:nvPr/>
        </p:nvSpPr>
        <p:spPr>
          <a:xfrm>
            <a:off x="366379" y="1908699"/>
            <a:ext cx="11239131" cy="369332"/>
          </a:xfrm>
          <a:prstGeom prst="rect">
            <a:avLst/>
          </a:prstGeom>
          <a:noFill/>
        </p:spPr>
        <p:txBody>
          <a:bodyPr wrap="square" rtlCol="0">
            <a:spAutoFit/>
          </a:bodyPr>
          <a:lstStyle/>
          <a:p>
            <a:r>
              <a:rPr lang="en-US" dirty="0"/>
              <a:t>1.  A can do a work in 10days, B can do the same work in 20 days. In how many days they will finish the work together?</a:t>
            </a:r>
            <a:endParaRPr lang="en-IN" dirty="0"/>
          </a:p>
        </p:txBody>
      </p:sp>
    </p:spTree>
    <p:extLst>
      <p:ext uri="{BB962C8B-B14F-4D97-AF65-F5344CB8AC3E}">
        <p14:creationId xmlns:p14="http://schemas.microsoft.com/office/powerpoint/2010/main" val="30515812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CFB4DA-10EB-46C2-A1BB-C71A6B1C89D4}"/>
              </a:ext>
            </a:extLst>
          </p:cNvPr>
          <p:cNvSpPr>
            <a:spLocks noGrp="1"/>
          </p:cNvSpPr>
          <p:nvPr>
            <p:ph idx="1"/>
          </p:nvPr>
        </p:nvSpPr>
        <p:spPr>
          <a:xfrm>
            <a:off x="186431" y="195309"/>
            <a:ext cx="11878322" cy="5595891"/>
          </a:xfrm>
        </p:spPr>
        <p:txBody>
          <a:bodyPr/>
          <a:lstStyle/>
          <a:p>
            <a:pPr marL="0" indent="0">
              <a:buNone/>
            </a:pPr>
            <a:r>
              <a:rPr lang="en-US" dirty="0"/>
              <a:t>11. A pipe can fill a cistern in 12 minutes but due to leak in the bottom it filled in 16 minutes.  If the cistern is full, how much time will link take to empty it?</a:t>
            </a:r>
          </a:p>
          <a:p>
            <a:pPr marL="0" indent="0">
              <a:buNone/>
            </a:pPr>
            <a:r>
              <a:rPr lang="en-US" dirty="0"/>
              <a:t>A. 24		B. 52		C. 4		D. 48</a:t>
            </a:r>
          </a:p>
        </p:txBody>
      </p:sp>
    </p:spTree>
    <p:extLst>
      <p:ext uri="{BB962C8B-B14F-4D97-AF65-F5344CB8AC3E}">
        <p14:creationId xmlns:p14="http://schemas.microsoft.com/office/powerpoint/2010/main" val="40095727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B4AFD3-F610-4D51-9E69-420DCDA03C74}"/>
              </a:ext>
            </a:extLst>
          </p:cNvPr>
          <p:cNvSpPr>
            <a:spLocks noGrp="1"/>
          </p:cNvSpPr>
          <p:nvPr>
            <p:ph idx="1"/>
          </p:nvPr>
        </p:nvSpPr>
        <p:spPr>
          <a:xfrm>
            <a:off x="133164" y="150920"/>
            <a:ext cx="11967099" cy="5640280"/>
          </a:xfrm>
        </p:spPr>
        <p:txBody>
          <a:bodyPr/>
          <a:lstStyle/>
          <a:p>
            <a:pPr marL="0" indent="0">
              <a:buNone/>
            </a:pPr>
            <a:r>
              <a:rPr lang="en-US" dirty="0"/>
              <a:t>12. Two pipes P and Q can fill the a tank in 6 minutes and 4 minutes respectively. If they are opened on alternate and if pipe P is opened first , in how many minutes, the tank shall be full?</a:t>
            </a:r>
          </a:p>
          <a:p>
            <a:pPr marL="0" indent="0">
              <a:buNone/>
            </a:pPr>
            <a:r>
              <a:rPr lang="en-US" dirty="0"/>
              <a:t>A. 5		B. 15		C. 24		D. 25</a:t>
            </a:r>
            <a:endParaRPr lang="en-IN" dirty="0"/>
          </a:p>
        </p:txBody>
      </p:sp>
    </p:spTree>
    <p:extLst>
      <p:ext uri="{BB962C8B-B14F-4D97-AF65-F5344CB8AC3E}">
        <p14:creationId xmlns:p14="http://schemas.microsoft.com/office/powerpoint/2010/main" val="36127852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EA6DE8-E275-42E3-9CA3-7854EE15EFE6}"/>
              </a:ext>
            </a:extLst>
          </p:cNvPr>
          <p:cNvSpPr>
            <a:spLocks noGrp="1"/>
          </p:cNvSpPr>
          <p:nvPr>
            <p:ph idx="1"/>
          </p:nvPr>
        </p:nvSpPr>
        <p:spPr>
          <a:xfrm>
            <a:off x="159798" y="133165"/>
            <a:ext cx="11896078" cy="5658035"/>
          </a:xfrm>
        </p:spPr>
        <p:txBody>
          <a:bodyPr/>
          <a:lstStyle/>
          <a:p>
            <a:pPr marL="0" indent="0">
              <a:buNone/>
            </a:pPr>
            <a:r>
              <a:rPr lang="en-US" dirty="0"/>
              <a:t>13. P and Q separately do a work in 20 and 15 days respectively. They worked at together for 6 days, after which Q was replaced by R. If the work was finished in next 4 days, then how long will it take for R alone to complete the work?</a:t>
            </a:r>
          </a:p>
          <a:p>
            <a:pPr marL="0" indent="0">
              <a:buNone/>
            </a:pPr>
            <a:r>
              <a:rPr lang="en-US" dirty="0"/>
              <a:t>A. 30		B. 60		C. 40		D. 35</a:t>
            </a:r>
            <a:endParaRPr lang="en-IN" dirty="0"/>
          </a:p>
        </p:txBody>
      </p:sp>
    </p:spTree>
    <p:extLst>
      <p:ext uri="{BB962C8B-B14F-4D97-AF65-F5344CB8AC3E}">
        <p14:creationId xmlns:p14="http://schemas.microsoft.com/office/powerpoint/2010/main" val="20839228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35CA8C-123A-4335-96C5-E8D5931CDE52}"/>
              </a:ext>
            </a:extLst>
          </p:cNvPr>
          <p:cNvSpPr>
            <a:spLocks noGrp="1"/>
          </p:cNvSpPr>
          <p:nvPr>
            <p:ph idx="1"/>
          </p:nvPr>
        </p:nvSpPr>
        <p:spPr>
          <a:xfrm>
            <a:off x="150920" y="150920"/>
            <a:ext cx="11949344" cy="5640280"/>
          </a:xfrm>
        </p:spPr>
        <p:txBody>
          <a:bodyPr/>
          <a:lstStyle/>
          <a:p>
            <a:pPr marL="0" indent="0">
              <a:buNone/>
            </a:pPr>
            <a:r>
              <a:rPr lang="en-US" dirty="0"/>
              <a:t>14. A can do a work in 20days, while B can do the work in 30days. If B works at ½ of his usual rate, how many days will A and B together take to complete 1/3 of the work?</a:t>
            </a:r>
          </a:p>
          <a:p>
            <a:pPr marL="0" indent="0">
              <a:buNone/>
            </a:pPr>
            <a:r>
              <a:rPr lang="en-US" dirty="0"/>
              <a:t>A. 2		B. 3		C. 4		D. 5</a:t>
            </a:r>
            <a:endParaRPr lang="en-IN" dirty="0"/>
          </a:p>
        </p:txBody>
      </p:sp>
    </p:spTree>
    <p:extLst>
      <p:ext uri="{BB962C8B-B14F-4D97-AF65-F5344CB8AC3E}">
        <p14:creationId xmlns:p14="http://schemas.microsoft.com/office/powerpoint/2010/main" val="5993645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FA0A5C-93AE-4BBC-8E6C-CA0E329392B2}"/>
              </a:ext>
            </a:extLst>
          </p:cNvPr>
          <p:cNvSpPr>
            <a:spLocks noGrp="1"/>
          </p:cNvSpPr>
          <p:nvPr>
            <p:ph idx="1"/>
          </p:nvPr>
        </p:nvSpPr>
        <p:spPr>
          <a:xfrm>
            <a:off x="168676" y="257452"/>
            <a:ext cx="11780668" cy="5533748"/>
          </a:xfrm>
        </p:spPr>
        <p:txBody>
          <a:bodyPr/>
          <a:lstStyle/>
          <a:p>
            <a:pPr marL="0" indent="0">
              <a:buNone/>
            </a:pPr>
            <a:r>
              <a:rPr lang="en-US" dirty="0"/>
              <a:t>15. Four friends P, Q, R and S working on an assignment together. They contribute to the work in the Ratio 1:2:3:4, respectively. They can complete the entire assignment alone in 1,2,3 and 4 days respectively.</a:t>
            </a:r>
          </a:p>
          <a:p>
            <a:pPr marL="0" indent="0">
              <a:buNone/>
            </a:pPr>
            <a:r>
              <a:rPr lang="en-US" dirty="0"/>
              <a:t>If they work one after the other, how many days will it take to complete the assignment ?</a:t>
            </a:r>
          </a:p>
          <a:p>
            <a:pPr marL="0" indent="0">
              <a:buNone/>
            </a:pPr>
            <a:r>
              <a:rPr lang="en-US" dirty="0"/>
              <a:t>A. 3 ¼		B. 3		C. 4 ½ 	D. 4 days</a:t>
            </a:r>
          </a:p>
        </p:txBody>
      </p:sp>
    </p:spTree>
    <p:extLst>
      <p:ext uri="{BB962C8B-B14F-4D97-AF65-F5344CB8AC3E}">
        <p14:creationId xmlns:p14="http://schemas.microsoft.com/office/powerpoint/2010/main" val="6245414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9BEC01-344E-4F98-9044-69741C9BDE59}"/>
              </a:ext>
            </a:extLst>
          </p:cNvPr>
          <p:cNvSpPr>
            <a:spLocks noGrp="1"/>
          </p:cNvSpPr>
          <p:nvPr>
            <p:ph idx="1"/>
          </p:nvPr>
        </p:nvSpPr>
        <p:spPr>
          <a:xfrm>
            <a:off x="159798" y="150920"/>
            <a:ext cx="11940466" cy="5640280"/>
          </a:xfrm>
        </p:spPr>
        <p:txBody>
          <a:bodyPr/>
          <a:lstStyle/>
          <a:p>
            <a:pPr marL="0" indent="0">
              <a:buNone/>
            </a:pPr>
            <a:r>
              <a:rPr lang="en-US" dirty="0"/>
              <a:t>16. Working together A and B can complete the work in ‘t’ days. When A works alone he takes 12 days more than ‘t’ days and B takes 3days more than ‘t’ days. A and B work individually on alternate days and complete the work. If they are paid an amount of Rs 1000 for the entire work and are to be paid in proportion to the amount of work done by each of them, then what amount does A receive?</a:t>
            </a:r>
          </a:p>
          <a:p>
            <a:pPr marL="0" indent="0">
              <a:buNone/>
            </a:pPr>
            <a:r>
              <a:rPr lang="en-US" dirty="0"/>
              <a:t>A. 300		B. 333.33		C. 400		D. 433.33</a:t>
            </a:r>
            <a:endParaRPr lang="en-IN" dirty="0"/>
          </a:p>
        </p:txBody>
      </p:sp>
    </p:spTree>
    <p:extLst>
      <p:ext uri="{BB962C8B-B14F-4D97-AF65-F5344CB8AC3E}">
        <p14:creationId xmlns:p14="http://schemas.microsoft.com/office/powerpoint/2010/main" val="9424680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EDD4F3-013D-46AC-87A7-4F568D9A7E08}"/>
              </a:ext>
            </a:extLst>
          </p:cNvPr>
          <p:cNvSpPr>
            <a:spLocks noGrp="1"/>
          </p:cNvSpPr>
          <p:nvPr>
            <p:ph idx="1"/>
          </p:nvPr>
        </p:nvSpPr>
        <p:spPr>
          <a:xfrm>
            <a:off x="150920" y="159798"/>
            <a:ext cx="11949344" cy="5631402"/>
          </a:xfrm>
        </p:spPr>
        <p:txBody>
          <a:bodyPr/>
          <a:lstStyle/>
          <a:p>
            <a:pPr marL="0" indent="0">
              <a:buNone/>
            </a:pPr>
            <a:r>
              <a:rPr lang="en-US" dirty="0"/>
              <a:t>17. Ratio of the respective earning of a man , a woman and a boy is 4:3:2. If they are paid in proportion to their rates of work, how many days would a boy alone take to complete work, given that all the three together complete the work in 16 days?</a:t>
            </a:r>
          </a:p>
          <a:p>
            <a:pPr marL="0" indent="0">
              <a:buNone/>
            </a:pPr>
            <a:r>
              <a:rPr lang="en-US" dirty="0"/>
              <a:t>A. 144		B. 72		C. 36		D. None of these</a:t>
            </a:r>
            <a:endParaRPr lang="en-IN" dirty="0"/>
          </a:p>
        </p:txBody>
      </p:sp>
    </p:spTree>
    <p:extLst>
      <p:ext uri="{BB962C8B-B14F-4D97-AF65-F5344CB8AC3E}">
        <p14:creationId xmlns:p14="http://schemas.microsoft.com/office/powerpoint/2010/main" val="5199236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D9EA20-280C-493B-B2C3-A01052193728}"/>
              </a:ext>
            </a:extLst>
          </p:cNvPr>
          <p:cNvSpPr>
            <a:spLocks noGrp="1"/>
          </p:cNvSpPr>
          <p:nvPr>
            <p:ph idx="1"/>
          </p:nvPr>
        </p:nvSpPr>
        <p:spPr>
          <a:xfrm>
            <a:off x="150920" y="133165"/>
            <a:ext cx="11887200" cy="5658035"/>
          </a:xfrm>
        </p:spPr>
        <p:txBody>
          <a:bodyPr/>
          <a:lstStyle/>
          <a:p>
            <a:pPr marL="0" indent="0">
              <a:buNone/>
            </a:pPr>
            <a:r>
              <a:rPr lang="en-US" dirty="0"/>
              <a:t>(18-20): At Wiley Publishers every book goes through 3 phases, typing, composing and binding. There are 16 typists, 10 composers and 15 binders. A typist can type 8 books in each hour, a composure can compose 12 books each hour and a binder can bind 12 books in each hour. All the people at </a:t>
            </a:r>
            <a:r>
              <a:rPr lang="en-US" dirty="0" err="1"/>
              <a:t>wiley</a:t>
            </a:r>
            <a:r>
              <a:rPr lang="en-US" dirty="0"/>
              <a:t> work for 10hours a day and each person is trained to do only one job of one category.</a:t>
            </a:r>
          </a:p>
          <a:p>
            <a:pPr marL="0" indent="0">
              <a:buNone/>
            </a:pPr>
            <a:r>
              <a:rPr lang="en-US" dirty="0"/>
              <a:t>18. How may books can be prepared in each day?</a:t>
            </a:r>
          </a:p>
          <a:p>
            <a:pPr marL="0" indent="0">
              <a:buNone/>
            </a:pPr>
            <a:r>
              <a:rPr lang="en-IN" dirty="0"/>
              <a:t>A. 1500	B. 1200		C. 1440		D. 1380</a:t>
            </a:r>
          </a:p>
        </p:txBody>
      </p:sp>
    </p:spTree>
    <p:extLst>
      <p:ext uri="{BB962C8B-B14F-4D97-AF65-F5344CB8AC3E}">
        <p14:creationId xmlns:p14="http://schemas.microsoft.com/office/powerpoint/2010/main" val="39235638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719DFC-2490-4DF3-AFC6-656CAFACE0D0}"/>
              </a:ext>
            </a:extLst>
          </p:cNvPr>
          <p:cNvSpPr>
            <a:spLocks noGrp="1"/>
          </p:cNvSpPr>
          <p:nvPr>
            <p:ph idx="1"/>
          </p:nvPr>
        </p:nvSpPr>
        <p:spPr>
          <a:xfrm>
            <a:off x="177553" y="230819"/>
            <a:ext cx="11896078" cy="5560381"/>
          </a:xfrm>
        </p:spPr>
        <p:txBody>
          <a:bodyPr/>
          <a:lstStyle/>
          <a:p>
            <a:pPr marL="0" indent="0">
              <a:buNone/>
            </a:pPr>
            <a:r>
              <a:rPr lang="en-US" dirty="0"/>
              <a:t>19. If Company has hired 12 more people, who can do any of the three jobs, then maximum how many books can be prepared in each day?</a:t>
            </a:r>
          </a:p>
          <a:p>
            <a:pPr marL="0" indent="0">
              <a:buNone/>
            </a:pPr>
            <a:r>
              <a:rPr lang="en-US" dirty="0"/>
              <a:t>A. 1500	B. 1680	C. 1800		D. More than 2000</a:t>
            </a:r>
            <a:endParaRPr lang="en-IN" dirty="0"/>
          </a:p>
        </p:txBody>
      </p:sp>
    </p:spTree>
    <p:extLst>
      <p:ext uri="{BB962C8B-B14F-4D97-AF65-F5344CB8AC3E}">
        <p14:creationId xmlns:p14="http://schemas.microsoft.com/office/powerpoint/2010/main" val="26459265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0B64E8-157E-415B-B0C8-0B70ED35EFD4}"/>
              </a:ext>
            </a:extLst>
          </p:cNvPr>
          <p:cNvSpPr>
            <a:spLocks noGrp="1"/>
          </p:cNvSpPr>
          <p:nvPr>
            <p:ph idx="1"/>
          </p:nvPr>
        </p:nvSpPr>
        <p:spPr>
          <a:xfrm>
            <a:off x="168676" y="150920"/>
            <a:ext cx="11789545" cy="5640280"/>
          </a:xfrm>
        </p:spPr>
        <p:txBody>
          <a:bodyPr/>
          <a:lstStyle/>
          <a:p>
            <a:pPr marL="0" indent="0">
              <a:buNone/>
            </a:pPr>
            <a:r>
              <a:rPr lang="en-US" dirty="0"/>
              <a:t>20. If company wanted to reduce the number of employees by 3, then from which category it should reduce the number of employees without reducing the daily production of books?</a:t>
            </a:r>
          </a:p>
          <a:p>
            <a:pPr marL="514350" indent="-514350">
              <a:buAutoNum type="alphaUcPeriod"/>
            </a:pPr>
            <a:r>
              <a:rPr lang="en-US" dirty="0"/>
              <a:t>Reduce 2 Binders and 1 typists</a:t>
            </a:r>
          </a:p>
          <a:p>
            <a:pPr marL="514350" indent="-514350">
              <a:buAutoNum type="alphaUcPeriod"/>
            </a:pPr>
            <a:r>
              <a:rPr lang="en-US" dirty="0"/>
              <a:t>Reduce three binders only</a:t>
            </a:r>
          </a:p>
          <a:p>
            <a:pPr marL="514350" indent="-514350">
              <a:buAutoNum type="alphaUcPeriod"/>
            </a:pPr>
            <a:r>
              <a:rPr lang="en-US" dirty="0"/>
              <a:t>Reduce 1 typists, 1 composer and 1 binder</a:t>
            </a:r>
          </a:p>
          <a:p>
            <a:pPr marL="514350" indent="-514350">
              <a:buAutoNum type="alphaUcPeriod"/>
            </a:pPr>
            <a:r>
              <a:rPr lang="en-US" dirty="0"/>
              <a:t>Both A and B</a:t>
            </a:r>
            <a:endParaRPr lang="en-IN" dirty="0"/>
          </a:p>
        </p:txBody>
      </p:sp>
    </p:spTree>
    <p:extLst>
      <p:ext uri="{BB962C8B-B14F-4D97-AF65-F5344CB8AC3E}">
        <p14:creationId xmlns:p14="http://schemas.microsoft.com/office/powerpoint/2010/main" val="3398244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C7683-9C12-4CE8-932D-0814F949B7D3}"/>
              </a:ext>
            </a:extLst>
          </p:cNvPr>
          <p:cNvSpPr>
            <a:spLocks noGrp="1"/>
          </p:cNvSpPr>
          <p:nvPr>
            <p:ph type="title"/>
          </p:nvPr>
        </p:nvSpPr>
        <p:spPr/>
        <p:txBody>
          <a:bodyPr/>
          <a:lstStyle/>
          <a:p>
            <a:r>
              <a:rPr lang="en-US" b="1" dirty="0">
                <a:solidFill>
                  <a:schemeClr val="tx1"/>
                </a:solidFill>
              </a:rPr>
              <a:t>concept</a:t>
            </a:r>
            <a:endParaRPr lang="en-IN" b="1" dirty="0">
              <a:solidFill>
                <a:schemeClr val="tx1"/>
              </a:solidFill>
            </a:endParaRPr>
          </a:p>
        </p:txBody>
      </p:sp>
      <p:sp>
        <p:nvSpPr>
          <p:cNvPr id="3" name="Rectangle 2">
            <a:extLst>
              <a:ext uri="{FF2B5EF4-FFF2-40B4-BE49-F238E27FC236}">
                <a16:creationId xmlns:a16="http://schemas.microsoft.com/office/drawing/2014/main" id="{F70592A4-631B-4152-A758-1BA1F14C29A1}"/>
              </a:ext>
            </a:extLst>
          </p:cNvPr>
          <p:cNvSpPr/>
          <p:nvPr/>
        </p:nvSpPr>
        <p:spPr>
          <a:xfrm>
            <a:off x="391238" y="1910892"/>
            <a:ext cx="11398928" cy="646331"/>
          </a:xfrm>
          <a:prstGeom prst="rect">
            <a:avLst/>
          </a:prstGeom>
        </p:spPr>
        <p:txBody>
          <a:bodyPr wrap="square">
            <a:spAutoFit/>
          </a:bodyPr>
          <a:lstStyle/>
          <a:p>
            <a:r>
              <a:rPr lang="en-US" dirty="0"/>
              <a:t>2.  A can do a work in 10days, B can do the same work in 20 days. With the help of C they complete the work in 6 days . In how many days C can finish the work alone?</a:t>
            </a:r>
            <a:endParaRPr lang="en-IN" dirty="0"/>
          </a:p>
        </p:txBody>
      </p:sp>
    </p:spTree>
    <p:extLst>
      <p:ext uri="{BB962C8B-B14F-4D97-AF65-F5344CB8AC3E}">
        <p14:creationId xmlns:p14="http://schemas.microsoft.com/office/powerpoint/2010/main" val="3787901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E0486-4727-4F03-BCC0-C859EB0C8DB0}"/>
              </a:ext>
            </a:extLst>
          </p:cNvPr>
          <p:cNvSpPr>
            <a:spLocks noGrp="1"/>
          </p:cNvSpPr>
          <p:nvPr>
            <p:ph type="title"/>
          </p:nvPr>
        </p:nvSpPr>
        <p:spPr/>
        <p:txBody>
          <a:bodyPr/>
          <a:lstStyle/>
          <a:p>
            <a:r>
              <a:rPr lang="en-US" b="1" dirty="0">
                <a:solidFill>
                  <a:schemeClr val="tx1"/>
                </a:solidFill>
              </a:rPr>
              <a:t>concept</a:t>
            </a:r>
            <a:endParaRPr lang="en-IN" b="1" dirty="0">
              <a:solidFill>
                <a:schemeClr val="tx1"/>
              </a:solidFill>
            </a:endParaRPr>
          </a:p>
        </p:txBody>
      </p:sp>
      <p:sp>
        <p:nvSpPr>
          <p:cNvPr id="3" name="Rectangle 2">
            <a:extLst>
              <a:ext uri="{FF2B5EF4-FFF2-40B4-BE49-F238E27FC236}">
                <a16:creationId xmlns:a16="http://schemas.microsoft.com/office/drawing/2014/main" id="{417A7188-F9AD-46BC-AE2E-D36AB0C878B5}"/>
              </a:ext>
            </a:extLst>
          </p:cNvPr>
          <p:cNvSpPr/>
          <p:nvPr/>
        </p:nvSpPr>
        <p:spPr>
          <a:xfrm>
            <a:off x="342410" y="1907350"/>
            <a:ext cx="11496583" cy="369332"/>
          </a:xfrm>
          <a:prstGeom prst="rect">
            <a:avLst/>
          </a:prstGeom>
        </p:spPr>
        <p:txBody>
          <a:bodyPr wrap="square">
            <a:spAutoFit/>
          </a:bodyPr>
          <a:lstStyle/>
          <a:p>
            <a:r>
              <a:rPr lang="en-US" dirty="0"/>
              <a:t>3.  Pipe A can fill a tank in 10hrs, pipe B can empty the tank in 20 hrs. In how many hours they will fill the tank together?</a:t>
            </a:r>
            <a:endParaRPr lang="en-IN" dirty="0"/>
          </a:p>
        </p:txBody>
      </p:sp>
    </p:spTree>
    <p:extLst>
      <p:ext uri="{BB962C8B-B14F-4D97-AF65-F5344CB8AC3E}">
        <p14:creationId xmlns:p14="http://schemas.microsoft.com/office/powerpoint/2010/main" val="1231380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95B5B-826B-4F50-9D6C-45A4063448E2}"/>
              </a:ext>
            </a:extLst>
          </p:cNvPr>
          <p:cNvSpPr>
            <a:spLocks noGrp="1"/>
          </p:cNvSpPr>
          <p:nvPr>
            <p:ph type="title"/>
          </p:nvPr>
        </p:nvSpPr>
        <p:spPr/>
        <p:txBody>
          <a:bodyPr/>
          <a:lstStyle/>
          <a:p>
            <a:r>
              <a:rPr lang="en-US" b="1" dirty="0">
                <a:solidFill>
                  <a:schemeClr val="tx1"/>
                </a:solidFill>
              </a:rPr>
              <a:t>concept</a:t>
            </a:r>
            <a:endParaRPr lang="en-IN" b="1" dirty="0">
              <a:solidFill>
                <a:schemeClr val="tx1"/>
              </a:solidFill>
            </a:endParaRPr>
          </a:p>
        </p:txBody>
      </p:sp>
      <p:sp>
        <p:nvSpPr>
          <p:cNvPr id="3" name="TextBox 2">
            <a:extLst>
              <a:ext uri="{FF2B5EF4-FFF2-40B4-BE49-F238E27FC236}">
                <a16:creationId xmlns:a16="http://schemas.microsoft.com/office/drawing/2014/main" id="{0209F785-2559-41CB-A434-1D1BCA08855B}"/>
              </a:ext>
            </a:extLst>
          </p:cNvPr>
          <p:cNvSpPr txBox="1"/>
          <p:nvPr/>
        </p:nvSpPr>
        <p:spPr>
          <a:xfrm>
            <a:off x="497151" y="1869511"/>
            <a:ext cx="11187101" cy="646331"/>
          </a:xfrm>
          <a:prstGeom prst="rect">
            <a:avLst/>
          </a:prstGeom>
          <a:noFill/>
        </p:spPr>
        <p:txBody>
          <a:bodyPr wrap="none" rtlCol="0">
            <a:spAutoFit/>
          </a:bodyPr>
          <a:lstStyle/>
          <a:p>
            <a:pPr marL="342900" indent="-342900" algn="just">
              <a:buAutoNum type="arabicPeriod" startAt="4"/>
            </a:pPr>
            <a:r>
              <a:rPr lang="en-US" dirty="0"/>
              <a:t>A is twice as efficient as B. If B can do a work in 20 days then in how many days they will complete the </a:t>
            </a:r>
          </a:p>
          <a:p>
            <a:pPr algn="just"/>
            <a:r>
              <a:rPr lang="en-US" dirty="0"/>
              <a:t>     work together?</a:t>
            </a:r>
            <a:endParaRPr lang="en-IN" dirty="0"/>
          </a:p>
        </p:txBody>
      </p:sp>
    </p:spTree>
    <p:extLst>
      <p:ext uri="{BB962C8B-B14F-4D97-AF65-F5344CB8AC3E}">
        <p14:creationId xmlns:p14="http://schemas.microsoft.com/office/powerpoint/2010/main" val="78995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C7E8A-CCFB-4717-9BC7-AE81767A27E4}"/>
              </a:ext>
            </a:extLst>
          </p:cNvPr>
          <p:cNvSpPr>
            <a:spLocks noGrp="1"/>
          </p:cNvSpPr>
          <p:nvPr>
            <p:ph type="title"/>
          </p:nvPr>
        </p:nvSpPr>
        <p:spPr/>
        <p:txBody>
          <a:bodyPr/>
          <a:lstStyle/>
          <a:p>
            <a:r>
              <a:rPr lang="en-US" b="1" dirty="0">
                <a:solidFill>
                  <a:schemeClr val="tx1"/>
                </a:solidFill>
              </a:rPr>
              <a:t>concept</a:t>
            </a:r>
            <a:endParaRPr lang="en-IN" b="1" dirty="0">
              <a:solidFill>
                <a:schemeClr val="tx1"/>
              </a:solidFill>
            </a:endParaRPr>
          </a:p>
        </p:txBody>
      </p:sp>
      <p:sp>
        <p:nvSpPr>
          <p:cNvPr id="5" name="Rectangle 4">
            <a:extLst>
              <a:ext uri="{FF2B5EF4-FFF2-40B4-BE49-F238E27FC236}">
                <a16:creationId xmlns:a16="http://schemas.microsoft.com/office/drawing/2014/main" id="{8771348D-44BE-4A65-B4EE-ED46F56AE9CD}"/>
              </a:ext>
            </a:extLst>
          </p:cNvPr>
          <p:cNvSpPr/>
          <p:nvPr/>
        </p:nvSpPr>
        <p:spPr>
          <a:xfrm>
            <a:off x="426748" y="1884259"/>
            <a:ext cx="11353920" cy="646331"/>
          </a:xfrm>
          <a:prstGeom prst="rect">
            <a:avLst/>
          </a:prstGeom>
        </p:spPr>
        <p:txBody>
          <a:bodyPr wrap="square">
            <a:spAutoFit/>
          </a:bodyPr>
          <a:lstStyle/>
          <a:p>
            <a:pPr algn="just"/>
            <a:r>
              <a:rPr lang="en-US" dirty="0"/>
              <a:t>5.  A can do a work in 10days, B can do the same work in 20 days and C in 30 days .They started working together, but after two days A left then after 2 days B left, then  In how many days C will finish the remaining work?</a:t>
            </a:r>
            <a:endParaRPr lang="en-IN" dirty="0"/>
          </a:p>
        </p:txBody>
      </p:sp>
    </p:spTree>
    <p:extLst>
      <p:ext uri="{BB962C8B-B14F-4D97-AF65-F5344CB8AC3E}">
        <p14:creationId xmlns:p14="http://schemas.microsoft.com/office/powerpoint/2010/main" val="1728408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9D2E7-BD69-4D90-AD4B-F2ADE50281DE}"/>
              </a:ext>
            </a:extLst>
          </p:cNvPr>
          <p:cNvSpPr>
            <a:spLocks noGrp="1"/>
          </p:cNvSpPr>
          <p:nvPr>
            <p:ph type="title"/>
          </p:nvPr>
        </p:nvSpPr>
        <p:spPr/>
        <p:txBody>
          <a:bodyPr/>
          <a:lstStyle/>
          <a:p>
            <a:r>
              <a:rPr lang="en-US" b="1" dirty="0">
                <a:solidFill>
                  <a:schemeClr val="tx1"/>
                </a:solidFill>
              </a:rPr>
              <a:t>concept</a:t>
            </a:r>
            <a:endParaRPr lang="en-IN" b="1" dirty="0">
              <a:solidFill>
                <a:schemeClr val="tx1"/>
              </a:solidFill>
            </a:endParaRPr>
          </a:p>
        </p:txBody>
      </p:sp>
      <p:sp>
        <p:nvSpPr>
          <p:cNvPr id="3" name="TextBox 2">
            <a:extLst>
              <a:ext uri="{FF2B5EF4-FFF2-40B4-BE49-F238E27FC236}">
                <a16:creationId xmlns:a16="http://schemas.microsoft.com/office/drawing/2014/main" id="{E8DCDC61-044D-4870-AD61-0C7CF1FF4E10}"/>
              </a:ext>
            </a:extLst>
          </p:cNvPr>
          <p:cNvSpPr txBox="1"/>
          <p:nvPr/>
        </p:nvSpPr>
        <p:spPr>
          <a:xfrm>
            <a:off x="319597" y="1926454"/>
            <a:ext cx="11285914" cy="646331"/>
          </a:xfrm>
          <a:prstGeom prst="rect">
            <a:avLst/>
          </a:prstGeom>
          <a:noFill/>
        </p:spPr>
        <p:txBody>
          <a:bodyPr wrap="square" rtlCol="0">
            <a:spAutoFit/>
          </a:bodyPr>
          <a:lstStyle/>
          <a:p>
            <a:pPr algn="just"/>
            <a:r>
              <a:rPr lang="en-US" dirty="0"/>
              <a:t>6. 120 Monkeys can eat 120 Dairy milk silk in 120 days, then how many monkeys is required to eat 400 Dairy milk silk         in 400 days?</a:t>
            </a:r>
            <a:endParaRPr lang="en-IN" dirty="0"/>
          </a:p>
        </p:txBody>
      </p:sp>
    </p:spTree>
    <p:extLst>
      <p:ext uri="{BB962C8B-B14F-4D97-AF65-F5344CB8AC3E}">
        <p14:creationId xmlns:p14="http://schemas.microsoft.com/office/powerpoint/2010/main" val="2576241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97ED0-8161-48C0-8E95-B34B677EC3D7}"/>
              </a:ext>
            </a:extLst>
          </p:cNvPr>
          <p:cNvSpPr>
            <a:spLocks noGrp="1"/>
          </p:cNvSpPr>
          <p:nvPr>
            <p:ph type="title"/>
          </p:nvPr>
        </p:nvSpPr>
        <p:spPr/>
        <p:txBody>
          <a:bodyPr/>
          <a:lstStyle/>
          <a:p>
            <a:r>
              <a:rPr lang="en-US" b="1" dirty="0">
                <a:solidFill>
                  <a:schemeClr val="tx1"/>
                </a:solidFill>
              </a:rPr>
              <a:t>concept</a:t>
            </a:r>
            <a:endParaRPr lang="en-IN" b="1" dirty="0">
              <a:solidFill>
                <a:schemeClr val="tx1"/>
              </a:solidFill>
            </a:endParaRPr>
          </a:p>
        </p:txBody>
      </p:sp>
      <p:sp>
        <p:nvSpPr>
          <p:cNvPr id="3" name="TextBox 2">
            <a:extLst>
              <a:ext uri="{FF2B5EF4-FFF2-40B4-BE49-F238E27FC236}">
                <a16:creationId xmlns:a16="http://schemas.microsoft.com/office/drawing/2014/main" id="{653B50D4-F386-4924-A2FD-E217073DB331}"/>
              </a:ext>
            </a:extLst>
          </p:cNvPr>
          <p:cNvSpPr txBox="1"/>
          <p:nvPr/>
        </p:nvSpPr>
        <p:spPr>
          <a:xfrm>
            <a:off x="444499" y="1890943"/>
            <a:ext cx="11277601" cy="646331"/>
          </a:xfrm>
          <a:prstGeom prst="rect">
            <a:avLst/>
          </a:prstGeom>
          <a:noFill/>
        </p:spPr>
        <p:txBody>
          <a:bodyPr wrap="square" rtlCol="0">
            <a:spAutoFit/>
          </a:bodyPr>
          <a:lstStyle/>
          <a:p>
            <a:pPr algn="just"/>
            <a:r>
              <a:rPr lang="en-US" dirty="0"/>
              <a:t>7. 100 labors can build a wall of length 100m width 50m and height 200m in 10 days working for 6 </a:t>
            </a:r>
            <a:r>
              <a:rPr lang="en-US" dirty="0" err="1"/>
              <a:t>hrs</a:t>
            </a:r>
            <a:r>
              <a:rPr lang="en-US" dirty="0"/>
              <a:t> per day. How many   labors are required to a wall of length 200m width 100m and height 200m in 20 days working for 6 </a:t>
            </a:r>
            <a:r>
              <a:rPr lang="en-US" dirty="0" err="1"/>
              <a:t>hrs</a:t>
            </a:r>
            <a:r>
              <a:rPr lang="en-US" dirty="0"/>
              <a:t> per day. </a:t>
            </a:r>
            <a:endParaRPr lang="en-IN" dirty="0"/>
          </a:p>
        </p:txBody>
      </p:sp>
    </p:spTree>
    <p:extLst>
      <p:ext uri="{BB962C8B-B14F-4D97-AF65-F5344CB8AC3E}">
        <p14:creationId xmlns:p14="http://schemas.microsoft.com/office/powerpoint/2010/main" val="690055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6BEBC-0304-44F0-86F1-AF7D73C274FA}"/>
              </a:ext>
            </a:extLst>
          </p:cNvPr>
          <p:cNvSpPr>
            <a:spLocks noGrp="1"/>
          </p:cNvSpPr>
          <p:nvPr>
            <p:ph type="title"/>
          </p:nvPr>
        </p:nvSpPr>
        <p:spPr/>
        <p:txBody>
          <a:bodyPr/>
          <a:lstStyle/>
          <a:p>
            <a:r>
              <a:rPr lang="en-US" b="1" dirty="0">
                <a:solidFill>
                  <a:schemeClr val="tx1"/>
                </a:solidFill>
              </a:rPr>
              <a:t>concept</a:t>
            </a:r>
            <a:endParaRPr lang="en-IN" dirty="0"/>
          </a:p>
        </p:txBody>
      </p:sp>
      <p:sp>
        <p:nvSpPr>
          <p:cNvPr id="4" name="TextBox 3">
            <a:extLst>
              <a:ext uri="{FF2B5EF4-FFF2-40B4-BE49-F238E27FC236}">
                <a16:creationId xmlns:a16="http://schemas.microsoft.com/office/drawing/2014/main" id="{AF502BC4-EB32-4386-AA75-F19E16473074}"/>
              </a:ext>
            </a:extLst>
          </p:cNvPr>
          <p:cNvSpPr txBox="1"/>
          <p:nvPr/>
        </p:nvSpPr>
        <p:spPr>
          <a:xfrm>
            <a:off x="419100" y="1910140"/>
            <a:ext cx="11328400" cy="1156022"/>
          </a:xfrm>
          <a:prstGeom prst="rect">
            <a:avLst/>
          </a:prstGeom>
          <a:noFill/>
        </p:spPr>
        <p:txBody>
          <a:bodyPr wrap="square">
            <a:spAutoFit/>
          </a:bodyPr>
          <a:lstStyle/>
          <a:p>
            <a:pPr algn="just">
              <a:lnSpc>
                <a:spcPct val="115000"/>
              </a:lnSpc>
              <a:spcAft>
                <a:spcPts val="1000"/>
              </a:spcAft>
            </a:pPr>
            <a:r>
              <a:rPr lang="en-IN" dirty="0">
                <a:latin typeface="Times New Roman" panose="02020603050405020304" pitchFamily="18" charset="0"/>
                <a:ea typeface="Times New Roman" panose="02020603050405020304" pitchFamily="18" charset="0"/>
                <a:cs typeface="Times New Roman" panose="02020603050405020304" pitchFamily="18" charset="0"/>
              </a:rPr>
              <a:t>8. Two pipes A and B can fill a tank in 4 and 5 hours respectively. If they are turned up alternately for one hour each, the time taken to fill the tank is?</a:t>
            </a:r>
            <a:endParaRPr lang="en-IN"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dirty="0">
                <a:latin typeface="Times New Roman" panose="02020603050405020304" pitchFamily="18" charset="0"/>
                <a:ea typeface="Times New Roman" panose="02020603050405020304" pitchFamily="18" charset="0"/>
                <a:cs typeface="Times New Roman" panose="02020603050405020304" pitchFamily="18" charset="0"/>
              </a:rPr>
              <a:t>A. 2 hrs 15 min 		B. 4 hrs 24 min </a:t>
            </a:r>
            <a:r>
              <a:rPr lang="en-IN" dirty="0">
                <a:latin typeface="Calibri" panose="020F0502020204030204" pitchFamily="34" charset="0"/>
                <a:ea typeface="Times New Roman" panose="02020603050405020304" pitchFamily="18" charset="0"/>
                <a:cs typeface="Times New Roman" panose="02020603050405020304" pitchFamily="18" charset="0"/>
              </a:rPr>
              <a:t>		</a:t>
            </a:r>
            <a:r>
              <a:rPr lang="en-IN" dirty="0">
                <a:latin typeface="Times New Roman" panose="02020603050405020304" pitchFamily="18" charset="0"/>
                <a:ea typeface="Times New Roman" panose="02020603050405020304" pitchFamily="18" charset="0"/>
                <a:cs typeface="Times New Roman" panose="02020603050405020304" pitchFamily="18" charset="0"/>
              </a:rPr>
              <a:t>C. 5 hrs 		D. 3 hrs</a:t>
            </a:r>
            <a:endParaRPr lang="en-IN" dirty="0">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46878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155</TotalTime>
  <Words>1653</Words>
  <Application>Microsoft Office PowerPoint</Application>
  <PresentationFormat>Widescreen</PresentationFormat>
  <Paragraphs>68</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Bookman Old Style</vt:lpstr>
      <vt:lpstr>Calibri</vt:lpstr>
      <vt:lpstr>Rockwell</vt:lpstr>
      <vt:lpstr>Times New Roman</vt:lpstr>
      <vt:lpstr>Damask</vt:lpstr>
      <vt:lpstr>Time and Work </vt:lpstr>
      <vt:lpstr>concept</vt:lpstr>
      <vt:lpstr>concept</vt:lpstr>
      <vt:lpstr>concept</vt:lpstr>
      <vt:lpstr>concept</vt:lpstr>
      <vt:lpstr>concept</vt:lpstr>
      <vt:lpstr>concept</vt:lpstr>
      <vt:lpstr>concept</vt:lpstr>
      <vt:lpstr>concept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Pratyus Pratye</dc:creator>
  <cp:lastModifiedBy>Pratyus Pratye</cp:lastModifiedBy>
  <cp:revision>9</cp:revision>
  <dcterms:created xsi:type="dcterms:W3CDTF">2021-05-02T14:49:33Z</dcterms:created>
  <dcterms:modified xsi:type="dcterms:W3CDTF">2021-05-02T17:30:13Z</dcterms:modified>
</cp:coreProperties>
</file>