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00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 Pratye" userId="f0c8c8047c8e3c59" providerId="LiveId" clId="{DD3C0B28-CB7F-413A-AEC1-C0F43822D04D}"/>
    <pc:docChg chg="undo redo custSel addSld delSld modSld sldOrd">
      <pc:chgData name="Pratyus Pratye" userId="f0c8c8047c8e3c59" providerId="LiveId" clId="{DD3C0B28-CB7F-413A-AEC1-C0F43822D04D}" dt="2021-05-23T17:16:20.672" v="1434" actId="478"/>
      <pc:docMkLst>
        <pc:docMk/>
      </pc:docMkLst>
      <pc:sldChg chg="addSp modSp mod">
        <pc:chgData name="Pratyus Pratye" userId="f0c8c8047c8e3c59" providerId="LiveId" clId="{DD3C0B28-CB7F-413A-AEC1-C0F43822D04D}" dt="2021-05-23T16:56:57.315" v="1310" actId="255"/>
        <pc:sldMkLst>
          <pc:docMk/>
          <pc:sldMk cId="2744076346" sldId="256"/>
        </pc:sldMkLst>
        <pc:spChg chg="mod">
          <ac:chgData name="Pratyus Pratye" userId="f0c8c8047c8e3c59" providerId="LiveId" clId="{DD3C0B28-CB7F-413A-AEC1-C0F43822D04D}" dt="2021-05-23T16:56:57.315" v="1310" actId="255"/>
          <ac:spMkLst>
            <pc:docMk/>
            <pc:sldMk cId="2744076346" sldId="256"/>
            <ac:spMk id="2" creationId="{E42FFBA7-D034-4724-8883-CD73DFB13DFD}"/>
          </ac:spMkLst>
        </pc:spChg>
        <pc:spChg chg="mod">
          <ac:chgData name="Pratyus Pratye" userId="f0c8c8047c8e3c59" providerId="LiveId" clId="{DD3C0B28-CB7F-413A-AEC1-C0F43822D04D}" dt="2021-05-23T16:56:30.718" v="1308" actId="255"/>
          <ac:spMkLst>
            <pc:docMk/>
            <pc:sldMk cId="2744076346" sldId="256"/>
            <ac:spMk id="3" creationId="{5670E616-AB9A-4B33-AA89-62DCB5F30A93}"/>
          </ac:spMkLst>
        </pc:spChg>
        <pc:spChg chg="add mod">
          <ac:chgData name="Pratyus Pratye" userId="f0c8c8047c8e3c59" providerId="LiveId" clId="{DD3C0B28-CB7F-413A-AEC1-C0F43822D04D}" dt="2021-05-23T16:56:47.199" v="1309" actId="255"/>
          <ac:spMkLst>
            <pc:docMk/>
            <pc:sldMk cId="2744076346" sldId="256"/>
            <ac:spMk id="4" creationId="{A591868C-CD1F-4AA1-9347-71A4BE6B534C}"/>
          </ac:spMkLst>
        </pc:spChg>
      </pc:sldChg>
      <pc:sldChg chg="addSp delSp modSp new mod">
        <pc:chgData name="Pratyus Pratye" userId="f0c8c8047c8e3c59" providerId="LiveId" clId="{DD3C0B28-CB7F-413A-AEC1-C0F43822D04D}" dt="2021-05-23T17:10:03.616" v="1413" actId="1076"/>
        <pc:sldMkLst>
          <pc:docMk/>
          <pc:sldMk cId="1939942357" sldId="257"/>
        </pc:sldMkLst>
        <pc:spChg chg="mod">
          <ac:chgData name="Pratyus Pratye" userId="f0c8c8047c8e3c59" providerId="LiveId" clId="{DD3C0B28-CB7F-413A-AEC1-C0F43822D04D}" dt="2021-05-23T17:10:03.616" v="1413" actId="1076"/>
          <ac:spMkLst>
            <pc:docMk/>
            <pc:sldMk cId="1939942357" sldId="257"/>
            <ac:spMk id="2" creationId="{0FDB53C4-D347-4007-B371-3175267279C1}"/>
          </ac:spMkLst>
        </pc:spChg>
        <pc:spChg chg="del mod">
          <ac:chgData name="Pratyus Pratye" userId="f0c8c8047c8e3c59" providerId="LiveId" clId="{DD3C0B28-CB7F-413A-AEC1-C0F43822D04D}" dt="2021-05-23T14:23:37.897" v="85"/>
          <ac:spMkLst>
            <pc:docMk/>
            <pc:sldMk cId="1939942357" sldId="257"/>
            <ac:spMk id="3" creationId="{E038B12F-3929-442F-8690-3617CA555B20}"/>
          </ac:spMkLst>
        </pc:spChg>
        <pc:spChg chg="add del mod">
          <ac:chgData name="Pratyus Pratye" userId="f0c8c8047c8e3c59" providerId="LiveId" clId="{DD3C0B28-CB7F-413A-AEC1-C0F43822D04D}" dt="2021-05-23T14:18:30.219" v="81" actId="478"/>
          <ac:spMkLst>
            <pc:docMk/>
            <pc:sldMk cId="1939942357" sldId="257"/>
            <ac:spMk id="6" creationId="{CDD785CB-1097-4526-9C62-45FAF621A336}"/>
          </ac:spMkLst>
        </pc:spChg>
        <pc:picChg chg="add mod">
          <ac:chgData name="Pratyus Pratye" userId="f0c8c8047c8e3c59" providerId="LiveId" clId="{DD3C0B28-CB7F-413A-AEC1-C0F43822D04D}" dt="2021-05-23T17:09:50.035" v="1410" actId="14100"/>
          <ac:picMkLst>
            <pc:docMk/>
            <pc:sldMk cId="1939942357" sldId="257"/>
            <ac:picMk id="23" creationId="{50E9E09E-393C-41F7-9096-BFFCBD8B24E5}"/>
          </ac:picMkLst>
        </pc:picChg>
        <pc:cxnChg chg="add del mod">
          <ac:chgData name="Pratyus Pratye" userId="f0c8c8047c8e3c59" providerId="LiveId" clId="{DD3C0B28-CB7F-413A-AEC1-C0F43822D04D}" dt="2021-05-23T14:18:33.984" v="83" actId="478"/>
          <ac:cxnSpMkLst>
            <pc:docMk/>
            <pc:sldMk cId="1939942357" sldId="257"/>
            <ac:cxnSpMk id="10" creationId="{5E87A742-4C99-4344-9EF0-D770B9A500FE}"/>
          </ac:cxnSpMkLst>
        </pc:cxnChg>
        <pc:cxnChg chg="add del mod">
          <ac:chgData name="Pratyus Pratye" userId="f0c8c8047c8e3c59" providerId="LiveId" clId="{DD3C0B28-CB7F-413A-AEC1-C0F43822D04D}" dt="2021-05-23T17:08:26.814" v="1404" actId="478"/>
          <ac:cxnSpMkLst>
            <pc:docMk/>
            <pc:sldMk cId="1939942357" sldId="257"/>
            <ac:cxnSpMk id="12" creationId="{78E80ECB-CAC9-4449-989C-9ACF700E2FEF}"/>
          </ac:cxnSpMkLst>
        </pc:cxnChg>
        <pc:cxnChg chg="add del mod">
          <ac:chgData name="Pratyus Pratye" userId="f0c8c8047c8e3c59" providerId="LiveId" clId="{DD3C0B28-CB7F-413A-AEC1-C0F43822D04D}" dt="2021-05-23T14:18:35.648" v="84" actId="478"/>
          <ac:cxnSpMkLst>
            <pc:docMk/>
            <pc:sldMk cId="1939942357" sldId="257"/>
            <ac:cxnSpMk id="16" creationId="{EE9DCE48-3A6E-4947-9ACE-0DBB7F8B598D}"/>
          </ac:cxnSpMkLst>
        </pc:cxnChg>
        <pc:cxnChg chg="add del mod">
          <ac:chgData name="Pratyus Pratye" userId="f0c8c8047c8e3c59" providerId="LiveId" clId="{DD3C0B28-CB7F-413A-AEC1-C0F43822D04D}" dt="2021-05-23T14:18:32.448" v="82" actId="478"/>
          <ac:cxnSpMkLst>
            <pc:docMk/>
            <pc:sldMk cId="1939942357" sldId="257"/>
            <ac:cxnSpMk id="21" creationId="{3F8C681A-D532-4A93-836F-0954ED021DD2}"/>
          </ac:cxnSpMkLst>
        </pc:cxnChg>
      </pc:sldChg>
      <pc:sldChg chg="modSp new mod">
        <pc:chgData name="Pratyus Pratye" userId="f0c8c8047c8e3c59" providerId="LiveId" clId="{DD3C0B28-CB7F-413A-AEC1-C0F43822D04D}" dt="2021-05-23T17:10:14.519" v="1414" actId="113"/>
        <pc:sldMkLst>
          <pc:docMk/>
          <pc:sldMk cId="1091146043" sldId="258"/>
        </pc:sldMkLst>
        <pc:spChg chg="mod">
          <ac:chgData name="Pratyus Pratye" userId="f0c8c8047c8e3c59" providerId="LiveId" clId="{DD3C0B28-CB7F-413A-AEC1-C0F43822D04D}" dt="2021-05-23T17:10:14.519" v="1414" actId="113"/>
          <ac:spMkLst>
            <pc:docMk/>
            <pc:sldMk cId="1091146043" sldId="258"/>
            <ac:spMk id="2" creationId="{EBA4AC8F-1FF4-40D6-A3E5-81BF502C0DDD}"/>
          </ac:spMkLst>
        </pc:spChg>
        <pc:spChg chg="mod">
          <ac:chgData name="Pratyus Pratye" userId="f0c8c8047c8e3c59" providerId="LiveId" clId="{DD3C0B28-CB7F-413A-AEC1-C0F43822D04D}" dt="2021-05-23T16:05:02.382" v="615" actId="207"/>
          <ac:spMkLst>
            <pc:docMk/>
            <pc:sldMk cId="1091146043" sldId="258"/>
            <ac:spMk id="3" creationId="{7EAEB191-19A4-46DC-8B82-569982123531}"/>
          </ac:spMkLst>
        </pc:spChg>
      </pc:sldChg>
      <pc:sldChg chg="modSp new mod">
        <pc:chgData name="Pratyus Pratye" userId="f0c8c8047c8e3c59" providerId="LiveId" clId="{DD3C0B28-CB7F-413A-AEC1-C0F43822D04D}" dt="2021-05-23T17:07:44.071" v="1398" actId="115"/>
        <pc:sldMkLst>
          <pc:docMk/>
          <pc:sldMk cId="2241094838" sldId="259"/>
        </pc:sldMkLst>
        <pc:spChg chg="mod">
          <ac:chgData name="Pratyus Pratye" userId="f0c8c8047c8e3c59" providerId="LiveId" clId="{DD3C0B28-CB7F-413A-AEC1-C0F43822D04D}" dt="2021-05-23T17:07:44.071" v="1398" actId="115"/>
          <ac:spMkLst>
            <pc:docMk/>
            <pc:sldMk cId="2241094838" sldId="259"/>
            <ac:spMk id="2" creationId="{163F5180-65DB-480B-B81C-09403A815920}"/>
          </ac:spMkLst>
        </pc:spChg>
        <pc:spChg chg="mod">
          <ac:chgData name="Pratyus Pratye" userId="f0c8c8047c8e3c59" providerId="LiveId" clId="{DD3C0B28-CB7F-413A-AEC1-C0F43822D04D}" dt="2021-05-23T16:09:45.546" v="670" actId="27636"/>
          <ac:spMkLst>
            <pc:docMk/>
            <pc:sldMk cId="2241094838" sldId="259"/>
            <ac:spMk id="3" creationId="{6AF683A6-C15B-40BE-8C5E-4E5FD44BEBBF}"/>
          </ac:spMkLst>
        </pc:spChg>
      </pc:sldChg>
      <pc:sldChg chg="modSp new mod">
        <pc:chgData name="Pratyus Pratye" userId="f0c8c8047c8e3c59" providerId="LiveId" clId="{DD3C0B28-CB7F-413A-AEC1-C0F43822D04D}" dt="2021-05-23T17:07:28.145" v="1396" actId="115"/>
        <pc:sldMkLst>
          <pc:docMk/>
          <pc:sldMk cId="3578815591" sldId="260"/>
        </pc:sldMkLst>
        <pc:spChg chg="mod">
          <ac:chgData name="Pratyus Pratye" userId="f0c8c8047c8e3c59" providerId="LiveId" clId="{DD3C0B28-CB7F-413A-AEC1-C0F43822D04D}" dt="2021-05-23T17:07:28.145" v="1396" actId="115"/>
          <ac:spMkLst>
            <pc:docMk/>
            <pc:sldMk cId="3578815591" sldId="260"/>
            <ac:spMk id="2" creationId="{21DED6A9-F111-44C4-AA3A-07A8958A217A}"/>
          </ac:spMkLst>
        </pc:spChg>
        <pc:spChg chg="mod">
          <ac:chgData name="Pratyus Pratye" userId="f0c8c8047c8e3c59" providerId="LiveId" clId="{DD3C0B28-CB7F-413A-AEC1-C0F43822D04D}" dt="2021-05-23T17:07:15.391" v="1395" actId="14100"/>
          <ac:spMkLst>
            <pc:docMk/>
            <pc:sldMk cId="3578815591" sldId="260"/>
            <ac:spMk id="3" creationId="{03ACFA5B-87C0-4F00-826C-DDCC9FC87DB4}"/>
          </ac:spMkLst>
        </pc:spChg>
      </pc:sldChg>
      <pc:sldChg chg="modSp new mod">
        <pc:chgData name="Pratyus Pratye" userId="f0c8c8047c8e3c59" providerId="LiveId" clId="{DD3C0B28-CB7F-413A-AEC1-C0F43822D04D}" dt="2021-05-23T17:13:46.176" v="1419" actId="14100"/>
        <pc:sldMkLst>
          <pc:docMk/>
          <pc:sldMk cId="3094474963" sldId="261"/>
        </pc:sldMkLst>
        <pc:spChg chg="mod">
          <ac:chgData name="Pratyus Pratye" userId="f0c8c8047c8e3c59" providerId="LiveId" clId="{DD3C0B28-CB7F-413A-AEC1-C0F43822D04D}" dt="2021-05-23T17:13:46.176" v="1419" actId="14100"/>
          <ac:spMkLst>
            <pc:docMk/>
            <pc:sldMk cId="3094474963" sldId="261"/>
            <ac:spMk id="2" creationId="{C1EA1250-2091-4CF4-B0A1-A1629C2BC96A}"/>
          </ac:spMkLst>
        </pc:spChg>
        <pc:spChg chg="mod">
          <ac:chgData name="Pratyus Pratye" userId="f0c8c8047c8e3c59" providerId="LiveId" clId="{DD3C0B28-CB7F-413A-AEC1-C0F43822D04D}" dt="2021-05-23T16:14:44.111" v="714" actId="27636"/>
          <ac:spMkLst>
            <pc:docMk/>
            <pc:sldMk cId="3094474963" sldId="261"/>
            <ac:spMk id="3" creationId="{B8BD2632-4A10-459B-9CB5-007225E16E35}"/>
          </ac:spMkLst>
        </pc:spChg>
      </pc:sldChg>
      <pc:sldChg chg="modSp new mod">
        <pc:chgData name="Pratyus Pratye" userId="f0c8c8047c8e3c59" providerId="LiveId" clId="{DD3C0B28-CB7F-413A-AEC1-C0F43822D04D}" dt="2021-05-23T17:14:19.350" v="1425" actId="14100"/>
        <pc:sldMkLst>
          <pc:docMk/>
          <pc:sldMk cId="4233261399" sldId="262"/>
        </pc:sldMkLst>
        <pc:spChg chg="mod">
          <ac:chgData name="Pratyus Pratye" userId="f0c8c8047c8e3c59" providerId="LiveId" clId="{DD3C0B28-CB7F-413A-AEC1-C0F43822D04D}" dt="2021-05-23T17:14:06.732" v="1422" actId="1076"/>
          <ac:spMkLst>
            <pc:docMk/>
            <pc:sldMk cId="4233261399" sldId="262"/>
            <ac:spMk id="2" creationId="{67A7D55E-2269-4665-9E3A-7A7A4DE6F814}"/>
          </ac:spMkLst>
        </pc:spChg>
        <pc:spChg chg="mod">
          <ac:chgData name="Pratyus Pratye" userId="f0c8c8047c8e3c59" providerId="LiveId" clId="{DD3C0B28-CB7F-413A-AEC1-C0F43822D04D}" dt="2021-05-23T17:14:19.350" v="1425" actId="14100"/>
          <ac:spMkLst>
            <pc:docMk/>
            <pc:sldMk cId="4233261399" sldId="262"/>
            <ac:spMk id="3" creationId="{9B279B00-CD14-4EC8-B280-34005483C984}"/>
          </ac:spMkLst>
        </pc:spChg>
      </pc:sldChg>
      <pc:sldChg chg="modSp new mod">
        <pc:chgData name="Pratyus Pratye" userId="f0c8c8047c8e3c59" providerId="LiveId" clId="{DD3C0B28-CB7F-413A-AEC1-C0F43822D04D}" dt="2021-05-23T17:14:27.999" v="1426" actId="14100"/>
        <pc:sldMkLst>
          <pc:docMk/>
          <pc:sldMk cId="1226086006" sldId="263"/>
        </pc:sldMkLst>
        <pc:spChg chg="mod">
          <ac:chgData name="Pratyus Pratye" userId="f0c8c8047c8e3c59" providerId="LiveId" clId="{DD3C0B28-CB7F-413A-AEC1-C0F43822D04D}" dt="2021-05-23T17:14:27.999" v="1426" actId="14100"/>
          <ac:spMkLst>
            <pc:docMk/>
            <pc:sldMk cId="1226086006" sldId="263"/>
            <ac:spMk id="2" creationId="{4D1EC399-6861-493A-8FE8-B93DA990E6F4}"/>
          </ac:spMkLst>
        </pc:spChg>
        <pc:spChg chg="mod">
          <ac:chgData name="Pratyus Pratye" userId="f0c8c8047c8e3c59" providerId="LiveId" clId="{DD3C0B28-CB7F-413A-AEC1-C0F43822D04D}" dt="2021-05-23T16:18:47.621" v="746" actId="20577"/>
          <ac:spMkLst>
            <pc:docMk/>
            <pc:sldMk cId="1226086006" sldId="263"/>
            <ac:spMk id="3" creationId="{D2B17037-132C-4464-815F-A76A44E5B3D6}"/>
          </ac:spMkLst>
        </pc:spChg>
      </pc:sldChg>
      <pc:sldChg chg="modSp new mod">
        <pc:chgData name="Pratyus Pratye" userId="f0c8c8047c8e3c59" providerId="LiveId" clId="{DD3C0B28-CB7F-413A-AEC1-C0F43822D04D}" dt="2021-05-23T16:20:17.868" v="762" actId="20577"/>
        <pc:sldMkLst>
          <pc:docMk/>
          <pc:sldMk cId="1925758826" sldId="264"/>
        </pc:sldMkLst>
        <pc:spChg chg="mod">
          <ac:chgData name="Pratyus Pratye" userId="f0c8c8047c8e3c59" providerId="LiveId" clId="{DD3C0B28-CB7F-413A-AEC1-C0F43822D04D}" dt="2021-05-23T16:19:24.484" v="751" actId="14100"/>
          <ac:spMkLst>
            <pc:docMk/>
            <pc:sldMk cId="1925758826" sldId="264"/>
            <ac:spMk id="2" creationId="{6B20A437-58DD-4EC1-AEA7-C5528831142A}"/>
          </ac:spMkLst>
        </pc:spChg>
        <pc:spChg chg="mod">
          <ac:chgData name="Pratyus Pratye" userId="f0c8c8047c8e3c59" providerId="LiveId" clId="{DD3C0B28-CB7F-413A-AEC1-C0F43822D04D}" dt="2021-05-23T16:20:17.868" v="762" actId="20577"/>
          <ac:spMkLst>
            <pc:docMk/>
            <pc:sldMk cId="1925758826" sldId="264"/>
            <ac:spMk id="3" creationId="{89CEF814-DB5D-4CFB-8889-7B6D31D6744D}"/>
          </ac:spMkLst>
        </pc:spChg>
      </pc:sldChg>
      <pc:sldChg chg="modSp new mod">
        <pc:chgData name="Pratyus Pratye" userId="f0c8c8047c8e3c59" providerId="LiveId" clId="{DD3C0B28-CB7F-413A-AEC1-C0F43822D04D}" dt="2021-05-23T16:21:52.658" v="780" actId="20577"/>
        <pc:sldMkLst>
          <pc:docMk/>
          <pc:sldMk cId="3249840328" sldId="265"/>
        </pc:sldMkLst>
        <pc:spChg chg="mod">
          <ac:chgData name="Pratyus Pratye" userId="f0c8c8047c8e3c59" providerId="LiveId" clId="{DD3C0B28-CB7F-413A-AEC1-C0F43822D04D}" dt="2021-05-23T16:20:41.301" v="766" actId="14100"/>
          <ac:spMkLst>
            <pc:docMk/>
            <pc:sldMk cId="3249840328" sldId="265"/>
            <ac:spMk id="2" creationId="{4B58770E-EC66-4FA3-B92A-D8A31192F27D}"/>
          </ac:spMkLst>
        </pc:spChg>
        <pc:spChg chg="mod">
          <ac:chgData name="Pratyus Pratye" userId="f0c8c8047c8e3c59" providerId="LiveId" clId="{DD3C0B28-CB7F-413A-AEC1-C0F43822D04D}" dt="2021-05-23T16:21:52.658" v="780" actId="20577"/>
          <ac:spMkLst>
            <pc:docMk/>
            <pc:sldMk cId="3249840328" sldId="265"/>
            <ac:spMk id="3" creationId="{733893A6-7F42-417E-B9C5-C10A76D1F66D}"/>
          </ac:spMkLst>
        </pc:spChg>
      </pc:sldChg>
      <pc:sldChg chg="modSp new mod">
        <pc:chgData name="Pratyus Pratye" userId="f0c8c8047c8e3c59" providerId="LiveId" clId="{DD3C0B28-CB7F-413A-AEC1-C0F43822D04D}" dt="2021-05-23T16:23:53.311" v="802" actId="113"/>
        <pc:sldMkLst>
          <pc:docMk/>
          <pc:sldMk cId="4087800136" sldId="266"/>
        </pc:sldMkLst>
        <pc:spChg chg="mod">
          <ac:chgData name="Pratyus Pratye" userId="f0c8c8047c8e3c59" providerId="LiveId" clId="{DD3C0B28-CB7F-413A-AEC1-C0F43822D04D}" dt="2021-05-23T16:23:53.311" v="802" actId="113"/>
          <ac:spMkLst>
            <pc:docMk/>
            <pc:sldMk cId="4087800136" sldId="266"/>
            <ac:spMk id="2" creationId="{5936CD97-E226-47C7-B0C8-57C03562C8F4}"/>
          </ac:spMkLst>
        </pc:spChg>
        <pc:spChg chg="mod">
          <ac:chgData name="Pratyus Pratye" userId="f0c8c8047c8e3c59" providerId="LiveId" clId="{DD3C0B28-CB7F-413A-AEC1-C0F43822D04D}" dt="2021-05-23T16:23:41.641" v="800" actId="27636"/>
          <ac:spMkLst>
            <pc:docMk/>
            <pc:sldMk cId="4087800136" sldId="266"/>
            <ac:spMk id="3" creationId="{5AA1DB0A-074C-4B03-9F1C-95CD970BC4BD}"/>
          </ac:spMkLst>
        </pc:spChg>
      </pc:sldChg>
      <pc:sldChg chg="modSp new mod">
        <pc:chgData name="Pratyus Pratye" userId="f0c8c8047c8e3c59" providerId="LiveId" clId="{DD3C0B28-CB7F-413A-AEC1-C0F43822D04D}" dt="2021-05-23T16:25:49.830" v="835" actId="20577"/>
        <pc:sldMkLst>
          <pc:docMk/>
          <pc:sldMk cId="1441508602" sldId="267"/>
        </pc:sldMkLst>
        <pc:spChg chg="mod">
          <ac:chgData name="Pratyus Pratye" userId="f0c8c8047c8e3c59" providerId="LiveId" clId="{DD3C0B28-CB7F-413A-AEC1-C0F43822D04D}" dt="2021-05-23T16:24:21.690" v="808" actId="1076"/>
          <ac:spMkLst>
            <pc:docMk/>
            <pc:sldMk cId="1441508602" sldId="267"/>
            <ac:spMk id="2" creationId="{E90ECC12-0E6F-48A1-B9F6-3A2D83C3DC32}"/>
          </ac:spMkLst>
        </pc:spChg>
        <pc:spChg chg="mod">
          <ac:chgData name="Pratyus Pratye" userId="f0c8c8047c8e3c59" providerId="LiveId" clId="{DD3C0B28-CB7F-413A-AEC1-C0F43822D04D}" dt="2021-05-23T16:25:49.830" v="835" actId="20577"/>
          <ac:spMkLst>
            <pc:docMk/>
            <pc:sldMk cId="1441508602" sldId="267"/>
            <ac:spMk id="3" creationId="{F48C72A4-1FDE-431C-A60F-7E72ECF7036F}"/>
          </ac:spMkLst>
        </pc:spChg>
      </pc:sldChg>
      <pc:sldChg chg="modSp new mod">
        <pc:chgData name="Pratyus Pratye" userId="f0c8c8047c8e3c59" providerId="LiveId" clId="{DD3C0B28-CB7F-413A-AEC1-C0F43822D04D}" dt="2021-05-23T17:15:03.631" v="1427" actId="14100"/>
        <pc:sldMkLst>
          <pc:docMk/>
          <pc:sldMk cId="1901599751" sldId="268"/>
        </pc:sldMkLst>
        <pc:spChg chg="mod">
          <ac:chgData name="Pratyus Pratye" userId="f0c8c8047c8e3c59" providerId="LiveId" clId="{DD3C0B28-CB7F-413A-AEC1-C0F43822D04D}" dt="2021-05-23T17:15:03.631" v="1427" actId="14100"/>
          <ac:spMkLst>
            <pc:docMk/>
            <pc:sldMk cId="1901599751" sldId="268"/>
            <ac:spMk id="2" creationId="{3FCB0A78-370B-4EAF-AF61-D3317A32FC51}"/>
          </ac:spMkLst>
        </pc:spChg>
        <pc:spChg chg="mod">
          <ac:chgData name="Pratyus Pratye" userId="f0c8c8047c8e3c59" providerId="LiveId" clId="{DD3C0B28-CB7F-413A-AEC1-C0F43822D04D}" dt="2021-05-23T16:29:09.867" v="885" actId="207"/>
          <ac:spMkLst>
            <pc:docMk/>
            <pc:sldMk cId="1901599751" sldId="268"/>
            <ac:spMk id="3" creationId="{90E7F21E-9AA1-438D-B678-25B932A8B51E}"/>
          </ac:spMkLst>
        </pc:spChg>
      </pc:sldChg>
      <pc:sldChg chg="modSp new mod">
        <pc:chgData name="Pratyus Pratye" userId="f0c8c8047c8e3c59" providerId="LiveId" clId="{DD3C0B28-CB7F-413A-AEC1-C0F43822D04D}" dt="2021-05-23T17:15:13.505" v="1428" actId="14100"/>
        <pc:sldMkLst>
          <pc:docMk/>
          <pc:sldMk cId="2431046754" sldId="269"/>
        </pc:sldMkLst>
        <pc:spChg chg="mod">
          <ac:chgData name="Pratyus Pratye" userId="f0c8c8047c8e3c59" providerId="LiveId" clId="{DD3C0B28-CB7F-413A-AEC1-C0F43822D04D}" dt="2021-05-23T17:15:13.505" v="1428" actId="14100"/>
          <ac:spMkLst>
            <pc:docMk/>
            <pc:sldMk cId="2431046754" sldId="269"/>
            <ac:spMk id="2" creationId="{371C2B41-6630-4EAC-9527-B6C81A2BFABD}"/>
          </ac:spMkLst>
        </pc:spChg>
        <pc:spChg chg="mod">
          <ac:chgData name="Pratyus Pratye" userId="f0c8c8047c8e3c59" providerId="LiveId" clId="{DD3C0B28-CB7F-413A-AEC1-C0F43822D04D}" dt="2021-05-23T16:33:25.366" v="924" actId="20577"/>
          <ac:spMkLst>
            <pc:docMk/>
            <pc:sldMk cId="2431046754" sldId="269"/>
            <ac:spMk id="3" creationId="{DAC053A5-9896-4D26-B7ED-151F9AFE10AF}"/>
          </ac:spMkLst>
        </pc:spChg>
      </pc:sldChg>
      <pc:sldChg chg="modSp new mod">
        <pc:chgData name="Pratyus Pratye" userId="f0c8c8047c8e3c59" providerId="LiveId" clId="{DD3C0B28-CB7F-413A-AEC1-C0F43822D04D}" dt="2021-05-23T16:34:25.891" v="939" actId="20577"/>
        <pc:sldMkLst>
          <pc:docMk/>
          <pc:sldMk cId="2221287425" sldId="270"/>
        </pc:sldMkLst>
        <pc:spChg chg="mod">
          <ac:chgData name="Pratyus Pratye" userId="f0c8c8047c8e3c59" providerId="LiveId" clId="{DD3C0B28-CB7F-413A-AEC1-C0F43822D04D}" dt="2021-05-23T16:33:43.161" v="927" actId="14100"/>
          <ac:spMkLst>
            <pc:docMk/>
            <pc:sldMk cId="2221287425" sldId="270"/>
            <ac:spMk id="2" creationId="{F35F549D-4511-4404-85E0-EE1CAC000753}"/>
          </ac:spMkLst>
        </pc:spChg>
        <pc:spChg chg="mod">
          <ac:chgData name="Pratyus Pratye" userId="f0c8c8047c8e3c59" providerId="LiveId" clId="{DD3C0B28-CB7F-413A-AEC1-C0F43822D04D}" dt="2021-05-23T16:34:25.891" v="939" actId="20577"/>
          <ac:spMkLst>
            <pc:docMk/>
            <pc:sldMk cId="2221287425" sldId="270"/>
            <ac:spMk id="3" creationId="{F5833172-DB24-4BED-AB73-B8D786F250C1}"/>
          </ac:spMkLst>
        </pc:spChg>
      </pc:sldChg>
      <pc:sldChg chg="modSp new mod">
        <pc:chgData name="Pratyus Pratye" userId="f0c8c8047c8e3c59" providerId="LiveId" clId="{DD3C0B28-CB7F-413A-AEC1-C0F43822D04D}" dt="2021-05-23T17:15:30.194" v="1430" actId="1076"/>
        <pc:sldMkLst>
          <pc:docMk/>
          <pc:sldMk cId="1891440096" sldId="271"/>
        </pc:sldMkLst>
        <pc:spChg chg="mod">
          <ac:chgData name="Pratyus Pratye" userId="f0c8c8047c8e3c59" providerId="LiveId" clId="{DD3C0B28-CB7F-413A-AEC1-C0F43822D04D}" dt="2021-05-23T17:15:30.194" v="1430" actId="1076"/>
          <ac:spMkLst>
            <pc:docMk/>
            <pc:sldMk cId="1891440096" sldId="271"/>
            <ac:spMk id="2" creationId="{8A2867CF-06A2-4C06-AB64-AE1663102D23}"/>
          </ac:spMkLst>
        </pc:spChg>
        <pc:spChg chg="mod">
          <ac:chgData name="Pratyus Pratye" userId="f0c8c8047c8e3c59" providerId="LiveId" clId="{DD3C0B28-CB7F-413A-AEC1-C0F43822D04D}" dt="2021-05-23T16:37:36.813" v="968" actId="313"/>
          <ac:spMkLst>
            <pc:docMk/>
            <pc:sldMk cId="1891440096" sldId="271"/>
            <ac:spMk id="3" creationId="{6CA0B764-7061-4CF7-9AB6-759D2AEE990A}"/>
          </ac:spMkLst>
        </pc:spChg>
      </pc:sldChg>
      <pc:sldChg chg="delSp modSp new mod">
        <pc:chgData name="Pratyus Pratye" userId="f0c8c8047c8e3c59" providerId="LiveId" clId="{DD3C0B28-CB7F-413A-AEC1-C0F43822D04D}" dt="2021-05-23T16:41:02.095" v="1000" actId="20577"/>
        <pc:sldMkLst>
          <pc:docMk/>
          <pc:sldMk cId="3151394255" sldId="272"/>
        </pc:sldMkLst>
        <pc:spChg chg="del">
          <ac:chgData name="Pratyus Pratye" userId="f0c8c8047c8e3c59" providerId="LiveId" clId="{DD3C0B28-CB7F-413A-AEC1-C0F43822D04D}" dt="2021-05-23T16:37:49.589" v="969" actId="478"/>
          <ac:spMkLst>
            <pc:docMk/>
            <pc:sldMk cId="3151394255" sldId="272"/>
            <ac:spMk id="2" creationId="{C1459BC2-1A36-4946-B5A5-FFD5AB94BB8D}"/>
          </ac:spMkLst>
        </pc:spChg>
        <pc:spChg chg="mod">
          <ac:chgData name="Pratyus Pratye" userId="f0c8c8047c8e3c59" providerId="LiveId" clId="{DD3C0B28-CB7F-413A-AEC1-C0F43822D04D}" dt="2021-05-23T16:41:02.095" v="1000" actId="20577"/>
          <ac:spMkLst>
            <pc:docMk/>
            <pc:sldMk cId="3151394255" sldId="272"/>
            <ac:spMk id="3" creationId="{CDA9019C-8BF3-43A3-ACB0-D3720095D350}"/>
          </ac:spMkLst>
        </pc:spChg>
      </pc:sldChg>
      <pc:sldChg chg="modSp new del mod">
        <pc:chgData name="Pratyus Pratye" userId="f0c8c8047c8e3c59" providerId="LiveId" clId="{DD3C0B28-CB7F-413A-AEC1-C0F43822D04D}" dt="2021-05-23T16:41:10.243" v="1001" actId="47"/>
        <pc:sldMkLst>
          <pc:docMk/>
          <pc:sldMk cId="555630284" sldId="273"/>
        </pc:sldMkLst>
        <pc:spChg chg="mod">
          <ac:chgData name="Pratyus Pratye" userId="f0c8c8047c8e3c59" providerId="LiveId" clId="{DD3C0B28-CB7F-413A-AEC1-C0F43822D04D}" dt="2021-05-23T16:40:42.516" v="993" actId="21"/>
          <ac:spMkLst>
            <pc:docMk/>
            <pc:sldMk cId="555630284" sldId="273"/>
            <ac:spMk id="3" creationId="{550C658F-B546-4579-B935-C3269A7EF87E}"/>
          </ac:spMkLst>
        </pc:spChg>
      </pc:sldChg>
      <pc:sldChg chg="modSp new del mod">
        <pc:chgData name="Pratyus Pratye" userId="f0c8c8047c8e3c59" providerId="LiveId" clId="{DD3C0B28-CB7F-413A-AEC1-C0F43822D04D}" dt="2021-05-23T16:49:50.574" v="1220" actId="47"/>
        <pc:sldMkLst>
          <pc:docMk/>
          <pc:sldMk cId="585694915" sldId="274"/>
        </pc:sldMkLst>
        <pc:spChg chg="mod">
          <ac:chgData name="Pratyus Pratye" userId="f0c8c8047c8e3c59" providerId="LiveId" clId="{DD3C0B28-CB7F-413A-AEC1-C0F43822D04D}" dt="2021-05-23T16:41:24.469" v="1006" actId="27636"/>
          <ac:spMkLst>
            <pc:docMk/>
            <pc:sldMk cId="585694915" sldId="274"/>
            <ac:spMk id="2" creationId="{66A3535F-B622-40CD-8A9E-528CA3A90AA0}"/>
          </ac:spMkLst>
        </pc:spChg>
        <pc:spChg chg="mod">
          <ac:chgData name="Pratyus Pratye" userId="f0c8c8047c8e3c59" providerId="LiveId" clId="{DD3C0B28-CB7F-413A-AEC1-C0F43822D04D}" dt="2021-05-23T16:42:11.936" v="1028" actId="20577"/>
          <ac:spMkLst>
            <pc:docMk/>
            <pc:sldMk cId="585694915" sldId="274"/>
            <ac:spMk id="3" creationId="{72234415-E47A-4961-8F4A-9C1D8762F15D}"/>
          </ac:spMkLst>
        </pc:spChg>
      </pc:sldChg>
      <pc:sldChg chg="modSp new del mod">
        <pc:chgData name="Pratyus Pratye" userId="f0c8c8047c8e3c59" providerId="LiveId" clId="{DD3C0B28-CB7F-413A-AEC1-C0F43822D04D}" dt="2021-05-23T16:42:28.559" v="1029" actId="47"/>
        <pc:sldMkLst>
          <pc:docMk/>
          <pc:sldMk cId="3602046680" sldId="275"/>
        </pc:sldMkLst>
        <pc:spChg chg="mod">
          <ac:chgData name="Pratyus Pratye" userId="f0c8c8047c8e3c59" providerId="LiveId" clId="{DD3C0B28-CB7F-413A-AEC1-C0F43822D04D}" dt="2021-05-23T14:57:50.578" v="139"/>
          <ac:spMkLst>
            <pc:docMk/>
            <pc:sldMk cId="3602046680" sldId="275"/>
            <ac:spMk id="3" creationId="{62CC87D9-E251-4579-801C-0224EADADFF4}"/>
          </ac:spMkLst>
        </pc:spChg>
      </pc:sldChg>
      <pc:sldChg chg="delSp modSp new mod">
        <pc:chgData name="Pratyus Pratye" userId="f0c8c8047c8e3c59" providerId="LiveId" clId="{DD3C0B28-CB7F-413A-AEC1-C0F43822D04D}" dt="2021-05-23T17:15:57.367" v="1431" actId="478"/>
        <pc:sldMkLst>
          <pc:docMk/>
          <pc:sldMk cId="2449410352" sldId="276"/>
        </pc:sldMkLst>
        <pc:spChg chg="mod">
          <ac:chgData name="Pratyus Pratye" userId="f0c8c8047c8e3c59" providerId="LiveId" clId="{DD3C0B28-CB7F-413A-AEC1-C0F43822D04D}" dt="2021-05-23T16:42:47.817" v="1033" actId="113"/>
          <ac:spMkLst>
            <pc:docMk/>
            <pc:sldMk cId="2449410352" sldId="276"/>
            <ac:spMk id="2" creationId="{865C93E9-4617-4958-863B-86ED98D892E1}"/>
          </ac:spMkLst>
        </pc:spChg>
        <pc:spChg chg="del">
          <ac:chgData name="Pratyus Pratye" userId="f0c8c8047c8e3c59" providerId="LiveId" clId="{DD3C0B28-CB7F-413A-AEC1-C0F43822D04D}" dt="2021-05-23T17:15:57.367" v="1431" actId="478"/>
          <ac:spMkLst>
            <pc:docMk/>
            <pc:sldMk cId="2449410352" sldId="276"/>
            <ac:spMk id="3" creationId="{7A6357F3-D59D-4028-9F0B-8181FBEC6630}"/>
          </ac:spMkLst>
        </pc:spChg>
      </pc:sldChg>
      <pc:sldChg chg="delSp modSp new mod ord">
        <pc:chgData name="Pratyus Pratye" userId="f0c8c8047c8e3c59" providerId="LiveId" clId="{DD3C0B28-CB7F-413A-AEC1-C0F43822D04D}" dt="2021-05-23T17:16:13.071" v="1433" actId="14100"/>
        <pc:sldMkLst>
          <pc:docMk/>
          <pc:sldMk cId="688557403" sldId="277"/>
        </pc:sldMkLst>
        <pc:spChg chg="mod">
          <ac:chgData name="Pratyus Pratye" userId="f0c8c8047c8e3c59" providerId="LiveId" clId="{DD3C0B28-CB7F-413A-AEC1-C0F43822D04D}" dt="2021-05-23T17:16:13.071" v="1433" actId="14100"/>
          <ac:spMkLst>
            <pc:docMk/>
            <pc:sldMk cId="688557403" sldId="277"/>
            <ac:spMk id="2" creationId="{00899215-5E02-4720-A686-7E22ACAE5630}"/>
          </ac:spMkLst>
        </pc:spChg>
        <pc:spChg chg="del">
          <ac:chgData name="Pratyus Pratye" userId="f0c8c8047c8e3c59" providerId="LiveId" clId="{DD3C0B28-CB7F-413A-AEC1-C0F43822D04D}" dt="2021-05-23T17:16:04.511" v="1432" actId="478"/>
          <ac:spMkLst>
            <pc:docMk/>
            <pc:sldMk cId="688557403" sldId="277"/>
            <ac:spMk id="3" creationId="{C36D5000-4F69-48AB-88E6-D89398FF07FC}"/>
          </ac:spMkLst>
        </pc:spChg>
      </pc:sldChg>
      <pc:sldChg chg="delSp modSp new mod">
        <pc:chgData name="Pratyus Pratye" userId="f0c8c8047c8e3c59" providerId="LiveId" clId="{DD3C0B28-CB7F-413A-AEC1-C0F43822D04D}" dt="2021-05-23T17:16:20.672" v="1434" actId="478"/>
        <pc:sldMkLst>
          <pc:docMk/>
          <pc:sldMk cId="2305637083" sldId="278"/>
        </pc:sldMkLst>
        <pc:spChg chg="mod">
          <ac:chgData name="Pratyus Pratye" userId="f0c8c8047c8e3c59" providerId="LiveId" clId="{DD3C0B28-CB7F-413A-AEC1-C0F43822D04D}" dt="2021-05-23T16:43:17.799" v="1039" actId="14100"/>
          <ac:spMkLst>
            <pc:docMk/>
            <pc:sldMk cId="2305637083" sldId="278"/>
            <ac:spMk id="2" creationId="{E225FE7B-9752-416B-88A7-D8177B400DB8}"/>
          </ac:spMkLst>
        </pc:spChg>
        <pc:spChg chg="del">
          <ac:chgData name="Pratyus Pratye" userId="f0c8c8047c8e3c59" providerId="LiveId" clId="{DD3C0B28-CB7F-413A-AEC1-C0F43822D04D}" dt="2021-05-23T17:16:20.672" v="1434" actId="478"/>
          <ac:spMkLst>
            <pc:docMk/>
            <pc:sldMk cId="2305637083" sldId="278"/>
            <ac:spMk id="3" creationId="{6D608D9D-F2B7-40A9-B136-8192908791FD}"/>
          </ac:spMkLst>
        </pc:spChg>
      </pc:sldChg>
      <pc:sldChg chg="modSp new mod">
        <pc:chgData name="Pratyus Pratye" userId="f0c8c8047c8e3c59" providerId="LiveId" clId="{DD3C0B28-CB7F-413A-AEC1-C0F43822D04D}" dt="2021-05-23T16:44:09.122" v="1141" actId="207"/>
        <pc:sldMkLst>
          <pc:docMk/>
          <pc:sldMk cId="1153172412" sldId="279"/>
        </pc:sldMkLst>
        <pc:spChg chg="mod">
          <ac:chgData name="Pratyus Pratye" userId="f0c8c8047c8e3c59" providerId="LiveId" clId="{DD3C0B28-CB7F-413A-AEC1-C0F43822D04D}" dt="2021-05-23T16:43:34.996" v="1042" actId="113"/>
          <ac:spMkLst>
            <pc:docMk/>
            <pc:sldMk cId="1153172412" sldId="279"/>
            <ac:spMk id="2" creationId="{50582438-7B6B-40F0-9F9D-A8A0EE075661}"/>
          </ac:spMkLst>
        </pc:spChg>
        <pc:spChg chg="mod">
          <ac:chgData name="Pratyus Pratye" userId="f0c8c8047c8e3c59" providerId="LiveId" clId="{DD3C0B28-CB7F-413A-AEC1-C0F43822D04D}" dt="2021-05-23T16:44:09.122" v="1141" actId="207"/>
          <ac:spMkLst>
            <pc:docMk/>
            <pc:sldMk cId="1153172412" sldId="279"/>
            <ac:spMk id="3" creationId="{A7002705-0582-4E38-BEDC-F1D89571EC57}"/>
          </ac:spMkLst>
        </pc:spChg>
      </pc:sldChg>
      <pc:sldChg chg="modSp new mod">
        <pc:chgData name="Pratyus Pratye" userId="f0c8c8047c8e3c59" providerId="LiveId" clId="{DD3C0B28-CB7F-413A-AEC1-C0F43822D04D}" dt="2021-05-23T16:44:47.378" v="1150" actId="20577"/>
        <pc:sldMkLst>
          <pc:docMk/>
          <pc:sldMk cId="3082392636" sldId="280"/>
        </pc:sldMkLst>
        <pc:spChg chg="mod">
          <ac:chgData name="Pratyus Pratye" userId="f0c8c8047c8e3c59" providerId="LiveId" clId="{DD3C0B28-CB7F-413A-AEC1-C0F43822D04D}" dt="2021-05-23T16:44:30.605" v="1146" actId="14100"/>
          <ac:spMkLst>
            <pc:docMk/>
            <pc:sldMk cId="3082392636" sldId="280"/>
            <ac:spMk id="2" creationId="{745983F9-4B82-4D77-8F2F-4BD9318B59C4}"/>
          </ac:spMkLst>
        </pc:spChg>
        <pc:spChg chg="mod">
          <ac:chgData name="Pratyus Pratye" userId="f0c8c8047c8e3c59" providerId="LiveId" clId="{DD3C0B28-CB7F-413A-AEC1-C0F43822D04D}" dt="2021-05-23T16:44:47.378" v="1150" actId="20577"/>
          <ac:spMkLst>
            <pc:docMk/>
            <pc:sldMk cId="3082392636" sldId="280"/>
            <ac:spMk id="3" creationId="{E9A78741-75E7-40E7-A154-88636004DCE2}"/>
          </ac:spMkLst>
        </pc:spChg>
      </pc:sldChg>
      <pc:sldChg chg="delSp modSp new mod">
        <pc:chgData name="Pratyus Pratye" userId="f0c8c8047c8e3c59" providerId="LiveId" clId="{DD3C0B28-CB7F-413A-AEC1-C0F43822D04D}" dt="2021-05-23T16:45:18.335" v="1159" actId="20577"/>
        <pc:sldMkLst>
          <pc:docMk/>
          <pc:sldMk cId="1435306464" sldId="281"/>
        </pc:sldMkLst>
        <pc:spChg chg="del">
          <ac:chgData name="Pratyus Pratye" userId="f0c8c8047c8e3c59" providerId="LiveId" clId="{DD3C0B28-CB7F-413A-AEC1-C0F43822D04D}" dt="2021-05-23T16:44:52.861" v="1151" actId="478"/>
          <ac:spMkLst>
            <pc:docMk/>
            <pc:sldMk cId="1435306464" sldId="281"/>
            <ac:spMk id="2" creationId="{726CD3A2-B1C4-418F-B201-E650ACA13C68}"/>
          </ac:spMkLst>
        </pc:spChg>
        <pc:spChg chg="mod">
          <ac:chgData name="Pratyus Pratye" userId="f0c8c8047c8e3c59" providerId="LiveId" clId="{DD3C0B28-CB7F-413A-AEC1-C0F43822D04D}" dt="2021-05-23T16:45:18.335" v="1159" actId="20577"/>
          <ac:spMkLst>
            <pc:docMk/>
            <pc:sldMk cId="1435306464" sldId="281"/>
            <ac:spMk id="3" creationId="{9EEEEF1C-6514-45FD-820A-8D87EADFE207}"/>
          </ac:spMkLst>
        </pc:spChg>
      </pc:sldChg>
      <pc:sldChg chg="modSp new mod">
        <pc:chgData name="Pratyus Pratye" userId="f0c8c8047c8e3c59" providerId="LiveId" clId="{DD3C0B28-CB7F-413A-AEC1-C0F43822D04D}" dt="2021-05-23T16:45:57.245" v="1169"/>
        <pc:sldMkLst>
          <pc:docMk/>
          <pc:sldMk cId="2775823524" sldId="282"/>
        </pc:sldMkLst>
        <pc:spChg chg="mod">
          <ac:chgData name="Pratyus Pratye" userId="f0c8c8047c8e3c59" providerId="LiveId" clId="{DD3C0B28-CB7F-413A-AEC1-C0F43822D04D}" dt="2021-05-23T16:45:38.095" v="1163" actId="14100"/>
          <ac:spMkLst>
            <pc:docMk/>
            <pc:sldMk cId="2775823524" sldId="282"/>
            <ac:spMk id="2" creationId="{5172E742-32BF-417F-BAF0-E49B954F2F5A}"/>
          </ac:spMkLst>
        </pc:spChg>
        <pc:spChg chg="mod">
          <ac:chgData name="Pratyus Pratye" userId="f0c8c8047c8e3c59" providerId="LiveId" clId="{DD3C0B28-CB7F-413A-AEC1-C0F43822D04D}" dt="2021-05-23T16:45:57.245" v="1169"/>
          <ac:spMkLst>
            <pc:docMk/>
            <pc:sldMk cId="2775823524" sldId="282"/>
            <ac:spMk id="3" creationId="{6BE3C3C9-5B96-42F1-9D83-FCD1FFCFF2FD}"/>
          </ac:spMkLst>
        </pc:spChg>
      </pc:sldChg>
      <pc:sldChg chg="modSp new mod">
        <pc:chgData name="Pratyus Pratye" userId="f0c8c8047c8e3c59" providerId="LiveId" clId="{DD3C0B28-CB7F-413A-AEC1-C0F43822D04D}" dt="2021-05-23T16:46:45.477" v="1178" actId="113"/>
        <pc:sldMkLst>
          <pc:docMk/>
          <pc:sldMk cId="1123304799" sldId="283"/>
        </pc:sldMkLst>
        <pc:spChg chg="mod">
          <ac:chgData name="Pratyus Pratye" userId="f0c8c8047c8e3c59" providerId="LiveId" clId="{DD3C0B28-CB7F-413A-AEC1-C0F43822D04D}" dt="2021-05-23T16:46:45.477" v="1178" actId="113"/>
          <ac:spMkLst>
            <pc:docMk/>
            <pc:sldMk cId="1123304799" sldId="283"/>
            <ac:spMk id="2" creationId="{FC45DE24-FC49-4B19-9882-E187FC6DFCF6}"/>
          </ac:spMkLst>
        </pc:spChg>
        <pc:spChg chg="mod">
          <ac:chgData name="Pratyus Pratye" userId="f0c8c8047c8e3c59" providerId="LiveId" clId="{DD3C0B28-CB7F-413A-AEC1-C0F43822D04D}" dt="2021-05-23T15:09:35.635" v="235" actId="5793"/>
          <ac:spMkLst>
            <pc:docMk/>
            <pc:sldMk cId="1123304799" sldId="283"/>
            <ac:spMk id="3" creationId="{68D30140-7630-437C-A77C-1CC7AFB6B468}"/>
          </ac:spMkLst>
        </pc:spChg>
      </pc:sldChg>
      <pc:sldChg chg="modSp new mod">
        <pc:chgData name="Pratyus Pratye" userId="f0c8c8047c8e3c59" providerId="LiveId" clId="{DD3C0B28-CB7F-413A-AEC1-C0F43822D04D}" dt="2021-05-23T16:47:27.980" v="1189" actId="14100"/>
        <pc:sldMkLst>
          <pc:docMk/>
          <pc:sldMk cId="1969339890" sldId="284"/>
        </pc:sldMkLst>
        <pc:spChg chg="mod">
          <ac:chgData name="Pratyus Pratye" userId="f0c8c8047c8e3c59" providerId="LiveId" clId="{DD3C0B28-CB7F-413A-AEC1-C0F43822D04D}" dt="2021-05-23T16:47:18.029" v="1184" actId="14100"/>
          <ac:spMkLst>
            <pc:docMk/>
            <pc:sldMk cId="1969339890" sldId="284"/>
            <ac:spMk id="2" creationId="{FAB0D9B4-2748-422D-9647-46173357B9D2}"/>
          </ac:spMkLst>
        </pc:spChg>
        <pc:spChg chg="mod">
          <ac:chgData name="Pratyus Pratye" userId="f0c8c8047c8e3c59" providerId="LiveId" clId="{DD3C0B28-CB7F-413A-AEC1-C0F43822D04D}" dt="2021-05-23T16:47:27.980" v="1189" actId="14100"/>
          <ac:spMkLst>
            <pc:docMk/>
            <pc:sldMk cId="1969339890" sldId="284"/>
            <ac:spMk id="3" creationId="{5F4B5D74-E15B-43F5-95E4-069A7F53EC6A}"/>
          </ac:spMkLst>
        </pc:spChg>
      </pc:sldChg>
      <pc:sldChg chg="modSp new mod">
        <pc:chgData name="Pratyus Pratye" userId="f0c8c8047c8e3c59" providerId="LiveId" clId="{DD3C0B28-CB7F-413A-AEC1-C0F43822D04D}" dt="2021-05-23T17:05:37.856" v="1385" actId="115"/>
        <pc:sldMkLst>
          <pc:docMk/>
          <pc:sldMk cId="3552735940" sldId="285"/>
        </pc:sldMkLst>
        <pc:spChg chg="mod">
          <ac:chgData name="Pratyus Pratye" userId="f0c8c8047c8e3c59" providerId="LiveId" clId="{DD3C0B28-CB7F-413A-AEC1-C0F43822D04D}" dt="2021-05-23T17:05:37.856" v="1385" actId="115"/>
          <ac:spMkLst>
            <pc:docMk/>
            <pc:sldMk cId="3552735940" sldId="285"/>
            <ac:spMk id="2" creationId="{0BBB706B-F61B-4FA9-A92D-ABE1268B0DF4}"/>
          </ac:spMkLst>
        </pc:spChg>
        <pc:spChg chg="mod">
          <ac:chgData name="Pratyus Pratye" userId="f0c8c8047c8e3c59" providerId="LiveId" clId="{DD3C0B28-CB7F-413A-AEC1-C0F43822D04D}" dt="2021-05-23T16:47:58.755" v="1201"/>
          <ac:spMkLst>
            <pc:docMk/>
            <pc:sldMk cId="3552735940" sldId="285"/>
            <ac:spMk id="3" creationId="{0829DBC5-0E5F-41FB-A082-A42ADD3945D0}"/>
          </ac:spMkLst>
        </pc:spChg>
      </pc:sldChg>
      <pc:sldChg chg="modSp new mod">
        <pc:chgData name="Pratyus Pratye" userId="f0c8c8047c8e3c59" providerId="LiveId" clId="{DD3C0B28-CB7F-413A-AEC1-C0F43822D04D}" dt="2021-05-23T16:48:35.497" v="1212" actId="14100"/>
        <pc:sldMkLst>
          <pc:docMk/>
          <pc:sldMk cId="1493301267" sldId="286"/>
        </pc:sldMkLst>
        <pc:spChg chg="mod">
          <ac:chgData name="Pratyus Pratye" userId="f0c8c8047c8e3c59" providerId="LiveId" clId="{DD3C0B28-CB7F-413A-AEC1-C0F43822D04D}" dt="2021-05-23T16:48:25.722" v="1206" actId="1076"/>
          <ac:spMkLst>
            <pc:docMk/>
            <pc:sldMk cId="1493301267" sldId="286"/>
            <ac:spMk id="2" creationId="{79DBB867-0465-44B0-8F7D-70800CBE0423}"/>
          </ac:spMkLst>
        </pc:spChg>
        <pc:spChg chg="mod">
          <ac:chgData name="Pratyus Pratye" userId="f0c8c8047c8e3c59" providerId="LiveId" clId="{DD3C0B28-CB7F-413A-AEC1-C0F43822D04D}" dt="2021-05-23T16:48:35.497" v="1212" actId="14100"/>
          <ac:spMkLst>
            <pc:docMk/>
            <pc:sldMk cId="1493301267" sldId="286"/>
            <ac:spMk id="3" creationId="{A552A254-2412-4A19-A3AE-4113A31F217E}"/>
          </ac:spMkLst>
        </pc:spChg>
      </pc:sldChg>
      <pc:sldChg chg="modSp new del mod">
        <pc:chgData name="Pratyus Pratye" userId="f0c8c8047c8e3c59" providerId="LiveId" clId="{DD3C0B28-CB7F-413A-AEC1-C0F43822D04D}" dt="2021-05-23T15:21:40.839" v="319" actId="47"/>
        <pc:sldMkLst>
          <pc:docMk/>
          <pc:sldMk cId="2864957571" sldId="287"/>
        </pc:sldMkLst>
        <pc:spChg chg="mod">
          <ac:chgData name="Pratyus Pratye" userId="f0c8c8047c8e3c59" providerId="LiveId" clId="{DD3C0B28-CB7F-413A-AEC1-C0F43822D04D}" dt="2021-05-23T15:20:03.304" v="301" actId="27636"/>
          <ac:spMkLst>
            <pc:docMk/>
            <pc:sldMk cId="2864957571" sldId="287"/>
            <ac:spMk id="2" creationId="{D7E2FADA-A853-44C4-A1D8-DD775B024A78}"/>
          </ac:spMkLst>
        </pc:spChg>
        <pc:spChg chg="mod">
          <ac:chgData name="Pratyus Pratye" userId="f0c8c8047c8e3c59" providerId="LiveId" clId="{DD3C0B28-CB7F-413A-AEC1-C0F43822D04D}" dt="2021-05-23T15:20:49.093" v="318" actId="20577"/>
          <ac:spMkLst>
            <pc:docMk/>
            <pc:sldMk cId="2864957571" sldId="287"/>
            <ac:spMk id="3" creationId="{E68674EB-FDAD-4BA7-A4D4-44D3F0E66924}"/>
          </ac:spMkLst>
        </pc:spChg>
      </pc:sldChg>
      <pc:sldChg chg="delSp modSp new mod">
        <pc:chgData name="Pratyus Pratye" userId="f0c8c8047c8e3c59" providerId="LiveId" clId="{DD3C0B28-CB7F-413A-AEC1-C0F43822D04D}" dt="2021-05-23T17:05:57.858" v="1387" actId="115"/>
        <pc:sldMkLst>
          <pc:docMk/>
          <pc:sldMk cId="599394541" sldId="288"/>
        </pc:sldMkLst>
        <pc:spChg chg="mod">
          <ac:chgData name="Pratyus Pratye" userId="f0c8c8047c8e3c59" providerId="LiveId" clId="{DD3C0B28-CB7F-413A-AEC1-C0F43822D04D}" dt="2021-05-23T17:05:57.858" v="1387" actId="115"/>
          <ac:spMkLst>
            <pc:docMk/>
            <pc:sldMk cId="599394541" sldId="288"/>
            <ac:spMk id="2" creationId="{AB56A6A6-9476-483B-AF26-0AAB97C888CB}"/>
          </ac:spMkLst>
        </pc:spChg>
        <pc:spChg chg="del">
          <ac:chgData name="Pratyus Pratye" userId="f0c8c8047c8e3c59" providerId="LiveId" clId="{DD3C0B28-CB7F-413A-AEC1-C0F43822D04D}" dt="2021-05-23T16:49:07.157" v="1217" actId="478"/>
          <ac:spMkLst>
            <pc:docMk/>
            <pc:sldMk cId="599394541" sldId="288"/>
            <ac:spMk id="3" creationId="{4017DCD5-EF03-4EF2-874D-1E0564FC6B1B}"/>
          </ac:spMkLst>
        </pc:spChg>
      </pc:sldChg>
      <pc:sldChg chg="modSp new mod">
        <pc:chgData name="Pratyus Pratye" userId="f0c8c8047c8e3c59" providerId="LiveId" clId="{DD3C0B28-CB7F-413A-AEC1-C0F43822D04D}" dt="2021-05-23T17:05:48.764" v="1386" actId="115"/>
        <pc:sldMkLst>
          <pc:docMk/>
          <pc:sldMk cId="1059833735" sldId="289"/>
        </pc:sldMkLst>
        <pc:spChg chg="mod">
          <ac:chgData name="Pratyus Pratye" userId="f0c8c8047c8e3c59" providerId="LiveId" clId="{DD3C0B28-CB7F-413A-AEC1-C0F43822D04D}" dt="2021-05-23T17:05:48.764" v="1386" actId="115"/>
          <ac:spMkLst>
            <pc:docMk/>
            <pc:sldMk cId="1059833735" sldId="289"/>
            <ac:spMk id="2" creationId="{A7E6296C-D1FF-4D87-B01D-14795326A4FC}"/>
          </ac:spMkLst>
        </pc:spChg>
        <pc:spChg chg="mod">
          <ac:chgData name="Pratyus Pratye" userId="f0c8c8047c8e3c59" providerId="LiveId" clId="{DD3C0B28-CB7F-413A-AEC1-C0F43822D04D}" dt="2021-05-23T16:50:49.643" v="1238" actId="113"/>
          <ac:spMkLst>
            <pc:docMk/>
            <pc:sldMk cId="1059833735" sldId="289"/>
            <ac:spMk id="3" creationId="{A54B9965-495B-4860-90A0-96B0A2FAEFC1}"/>
          </ac:spMkLst>
        </pc:spChg>
      </pc:sldChg>
      <pc:sldChg chg="modSp new mod">
        <pc:chgData name="Pratyus Pratye" userId="f0c8c8047c8e3c59" providerId="LiveId" clId="{DD3C0B28-CB7F-413A-AEC1-C0F43822D04D}" dt="2021-05-23T16:51:36.282" v="1246" actId="14100"/>
        <pc:sldMkLst>
          <pc:docMk/>
          <pc:sldMk cId="2739565215" sldId="290"/>
        </pc:sldMkLst>
        <pc:spChg chg="mod">
          <ac:chgData name="Pratyus Pratye" userId="f0c8c8047c8e3c59" providerId="LiveId" clId="{DD3C0B28-CB7F-413A-AEC1-C0F43822D04D}" dt="2021-05-23T16:51:36.282" v="1246" actId="14100"/>
          <ac:spMkLst>
            <pc:docMk/>
            <pc:sldMk cId="2739565215" sldId="290"/>
            <ac:spMk id="2" creationId="{B86AC0BD-AE0C-4ED7-B52B-09CB2944F03D}"/>
          </ac:spMkLst>
        </pc:spChg>
        <pc:spChg chg="mod">
          <ac:chgData name="Pratyus Pratye" userId="f0c8c8047c8e3c59" providerId="LiveId" clId="{DD3C0B28-CB7F-413A-AEC1-C0F43822D04D}" dt="2021-05-23T16:51:32.702" v="1245" actId="14100"/>
          <ac:spMkLst>
            <pc:docMk/>
            <pc:sldMk cId="2739565215" sldId="290"/>
            <ac:spMk id="3" creationId="{70BFB1F2-F407-4D1C-AC7B-F40960D207E6}"/>
          </ac:spMkLst>
        </pc:spChg>
      </pc:sldChg>
      <pc:sldChg chg="delSp modSp new mod">
        <pc:chgData name="Pratyus Pratye" userId="f0c8c8047c8e3c59" providerId="LiveId" clId="{DD3C0B28-CB7F-413A-AEC1-C0F43822D04D}" dt="2021-05-23T17:06:31.312" v="1391" actId="14100"/>
        <pc:sldMkLst>
          <pc:docMk/>
          <pc:sldMk cId="2887663223" sldId="291"/>
        </pc:sldMkLst>
        <pc:spChg chg="mod">
          <ac:chgData name="Pratyus Pratye" userId="f0c8c8047c8e3c59" providerId="LiveId" clId="{DD3C0B28-CB7F-413A-AEC1-C0F43822D04D}" dt="2021-05-23T17:06:31.312" v="1391" actId="14100"/>
          <ac:spMkLst>
            <pc:docMk/>
            <pc:sldMk cId="2887663223" sldId="291"/>
            <ac:spMk id="2" creationId="{C2103E86-3A9C-4F1D-862C-2C4F8C71437E}"/>
          </ac:spMkLst>
        </pc:spChg>
        <pc:spChg chg="del">
          <ac:chgData name="Pratyus Pratye" userId="f0c8c8047c8e3c59" providerId="LiveId" clId="{DD3C0B28-CB7F-413A-AEC1-C0F43822D04D}" dt="2021-05-23T16:52:04.957" v="1252" actId="478"/>
          <ac:spMkLst>
            <pc:docMk/>
            <pc:sldMk cId="2887663223" sldId="291"/>
            <ac:spMk id="3" creationId="{50F4E6B5-44C8-4E61-AB19-461D3E12FB45}"/>
          </ac:spMkLst>
        </pc:spChg>
      </pc:sldChg>
      <pc:sldChg chg="delSp modSp new mod">
        <pc:chgData name="Pratyus Pratye" userId="f0c8c8047c8e3c59" providerId="LiveId" clId="{DD3C0B28-CB7F-413A-AEC1-C0F43822D04D}" dt="2021-05-23T17:06:41.005" v="1392" actId="115"/>
        <pc:sldMkLst>
          <pc:docMk/>
          <pc:sldMk cId="3689952319" sldId="292"/>
        </pc:sldMkLst>
        <pc:spChg chg="mod">
          <ac:chgData name="Pratyus Pratye" userId="f0c8c8047c8e3c59" providerId="LiveId" clId="{DD3C0B28-CB7F-413A-AEC1-C0F43822D04D}" dt="2021-05-23T17:06:41.005" v="1392" actId="115"/>
          <ac:spMkLst>
            <pc:docMk/>
            <pc:sldMk cId="3689952319" sldId="292"/>
            <ac:spMk id="2" creationId="{4CA105A9-EE61-4A70-8F6D-9DBA430B510D}"/>
          </ac:spMkLst>
        </pc:spChg>
        <pc:spChg chg="del">
          <ac:chgData name="Pratyus Pratye" userId="f0c8c8047c8e3c59" providerId="LiveId" clId="{DD3C0B28-CB7F-413A-AEC1-C0F43822D04D}" dt="2021-05-23T16:52:36.303" v="1258" actId="478"/>
          <ac:spMkLst>
            <pc:docMk/>
            <pc:sldMk cId="3689952319" sldId="292"/>
            <ac:spMk id="3" creationId="{DC256225-802E-4E57-BD9C-8A029AB5AEFC}"/>
          </ac:spMkLst>
        </pc:spChg>
      </pc:sldChg>
      <pc:sldChg chg="modSp new mod">
        <pc:chgData name="Pratyus Pratye" userId="f0c8c8047c8e3c59" providerId="LiveId" clId="{DD3C0B28-CB7F-413A-AEC1-C0F43822D04D}" dt="2021-05-23T16:53:03.376" v="1266"/>
        <pc:sldMkLst>
          <pc:docMk/>
          <pc:sldMk cId="3187139475" sldId="293"/>
        </pc:sldMkLst>
        <pc:spChg chg="mod">
          <ac:chgData name="Pratyus Pratye" userId="f0c8c8047c8e3c59" providerId="LiveId" clId="{DD3C0B28-CB7F-413A-AEC1-C0F43822D04D}" dt="2021-05-23T16:52:54.290" v="1264" actId="113"/>
          <ac:spMkLst>
            <pc:docMk/>
            <pc:sldMk cId="3187139475" sldId="293"/>
            <ac:spMk id="2" creationId="{E08D6E6D-0085-41DD-8DF9-CDAA06F08781}"/>
          </ac:spMkLst>
        </pc:spChg>
        <pc:spChg chg="mod">
          <ac:chgData name="Pratyus Pratye" userId="f0c8c8047c8e3c59" providerId="LiveId" clId="{DD3C0B28-CB7F-413A-AEC1-C0F43822D04D}" dt="2021-05-23T16:53:03.376" v="1266"/>
          <ac:spMkLst>
            <pc:docMk/>
            <pc:sldMk cId="3187139475" sldId="293"/>
            <ac:spMk id="3" creationId="{94FF97EF-37A3-4DBE-A7FD-3A6A931481D2}"/>
          </ac:spMkLst>
        </pc:spChg>
      </pc:sldChg>
      <pc:sldChg chg="modSp new mod">
        <pc:chgData name="Pratyus Pratye" userId="f0c8c8047c8e3c59" providerId="LiveId" clId="{DD3C0B28-CB7F-413A-AEC1-C0F43822D04D}" dt="2021-05-23T16:53:30.011" v="1273"/>
        <pc:sldMkLst>
          <pc:docMk/>
          <pc:sldMk cId="447616848" sldId="294"/>
        </pc:sldMkLst>
        <pc:spChg chg="mod">
          <ac:chgData name="Pratyus Pratye" userId="f0c8c8047c8e3c59" providerId="LiveId" clId="{DD3C0B28-CB7F-413A-AEC1-C0F43822D04D}" dt="2021-05-23T16:53:23.253" v="1271" actId="207"/>
          <ac:spMkLst>
            <pc:docMk/>
            <pc:sldMk cId="447616848" sldId="294"/>
            <ac:spMk id="2" creationId="{39CC150E-E23C-4F4E-BE94-170BCDD89632}"/>
          </ac:spMkLst>
        </pc:spChg>
        <pc:spChg chg="mod">
          <ac:chgData name="Pratyus Pratye" userId="f0c8c8047c8e3c59" providerId="LiveId" clId="{DD3C0B28-CB7F-413A-AEC1-C0F43822D04D}" dt="2021-05-23T16:53:30.011" v="1273"/>
          <ac:spMkLst>
            <pc:docMk/>
            <pc:sldMk cId="447616848" sldId="294"/>
            <ac:spMk id="3" creationId="{2925EE6F-E7CE-43E2-B08E-6B8BB69143A2}"/>
          </ac:spMkLst>
        </pc:spChg>
      </pc:sldChg>
      <pc:sldChg chg="delSp modSp new mod">
        <pc:chgData name="Pratyus Pratye" userId="f0c8c8047c8e3c59" providerId="LiveId" clId="{DD3C0B28-CB7F-413A-AEC1-C0F43822D04D}" dt="2021-05-23T16:54:04.860" v="1279" actId="1076"/>
        <pc:sldMkLst>
          <pc:docMk/>
          <pc:sldMk cId="237556848" sldId="295"/>
        </pc:sldMkLst>
        <pc:spChg chg="mod">
          <ac:chgData name="Pratyus Pratye" userId="f0c8c8047c8e3c59" providerId="LiveId" clId="{DD3C0B28-CB7F-413A-AEC1-C0F43822D04D}" dt="2021-05-23T16:54:04.860" v="1279" actId="1076"/>
          <ac:spMkLst>
            <pc:docMk/>
            <pc:sldMk cId="237556848" sldId="295"/>
            <ac:spMk id="2" creationId="{B5E2016E-C6EE-4DF2-B5AA-8CE27D9F4284}"/>
          </ac:spMkLst>
        </pc:spChg>
        <pc:spChg chg="del">
          <ac:chgData name="Pratyus Pratye" userId="f0c8c8047c8e3c59" providerId="LiveId" clId="{DD3C0B28-CB7F-413A-AEC1-C0F43822D04D}" dt="2021-05-23T16:53:38.039" v="1274" actId="478"/>
          <ac:spMkLst>
            <pc:docMk/>
            <pc:sldMk cId="237556848" sldId="295"/>
            <ac:spMk id="3" creationId="{E5739F25-854D-4C59-B1A3-4B3CFAA4D610}"/>
          </ac:spMkLst>
        </pc:spChg>
      </pc:sldChg>
      <pc:sldChg chg="delSp modSp new mod">
        <pc:chgData name="Pratyus Pratye" userId="f0c8c8047c8e3c59" providerId="LiveId" clId="{DD3C0B28-CB7F-413A-AEC1-C0F43822D04D}" dt="2021-05-23T16:54:30.158" v="1286" actId="1076"/>
        <pc:sldMkLst>
          <pc:docMk/>
          <pc:sldMk cId="3796300453" sldId="296"/>
        </pc:sldMkLst>
        <pc:spChg chg="mod">
          <ac:chgData name="Pratyus Pratye" userId="f0c8c8047c8e3c59" providerId="LiveId" clId="{DD3C0B28-CB7F-413A-AEC1-C0F43822D04D}" dt="2021-05-23T16:54:30.158" v="1286" actId="1076"/>
          <ac:spMkLst>
            <pc:docMk/>
            <pc:sldMk cId="3796300453" sldId="296"/>
            <ac:spMk id="2" creationId="{B5D8FAB2-0048-421F-8DC0-7A5EA14AD4BA}"/>
          </ac:spMkLst>
        </pc:spChg>
        <pc:spChg chg="del">
          <ac:chgData name="Pratyus Pratye" userId="f0c8c8047c8e3c59" providerId="LiveId" clId="{DD3C0B28-CB7F-413A-AEC1-C0F43822D04D}" dt="2021-05-23T16:54:26.154" v="1285" actId="478"/>
          <ac:spMkLst>
            <pc:docMk/>
            <pc:sldMk cId="3796300453" sldId="296"/>
            <ac:spMk id="3" creationId="{08D73A7C-0D48-4052-919E-31F16AA68319}"/>
          </ac:spMkLst>
        </pc:spChg>
      </pc:sldChg>
      <pc:sldChg chg="modSp new mod">
        <pc:chgData name="Pratyus Pratye" userId="f0c8c8047c8e3c59" providerId="LiveId" clId="{DD3C0B28-CB7F-413A-AEC1-C0F43822D04D}" dt="2021-05-23T16:55:07.283" v="1296" actId="14100"/>
        <pc:sldMkLst>
          <pc:docMk/>
          <pc:sldMk cId="57998560" sldId="297"/>
        </pc:sldMkLst>
        <pc:spChg chg="mod">
          <ac:chgData name="Pratyus Pratye" userId="f0c8c8047c8e3c59" providerId="LiveId" clId="{DD3C0B28-CB7F-413A-AEC1-C0F43822D04D}" dt="2021-05-23T16:55:07.283" v="1296" actId="14100"/>
          <ac:spMkLst>
            <pc:docMk/>
            <pc:sldMk cId="57998560" sldId="297"/>
            <ac:spMk id="2" creationId="{788B0362-3AE6-4412-85B3-A84670424782}"/>
          </ac:spMkLst>
        </pc:spChg>
        <pc:spChg chg="mod">
          <ac:chgData name="Pratyus Pratye" userId="f0c8c8047c8e3c59" providerId="LiveId" clId="{DD3C0B28-CB7F-413A-AEC1-C0F43822D04D}" dt="2021-05-23T16:55:02.299" v="1295" actId="14100"/>
          <ac:spMkLst>
            <pc:docMk/>
            <pc:sldMk cId="57998560" sldId="297"/>
            <ac:spMk id="3" creationId="{57439302-1C5E-4093-A785-FDD22DAABCF2}"/>
          </ac:spMkLst>
        </pc:spChg>
      </pc:sldChg>
      <pc:sldChg chg="modSp new mod">
        <pc:chgData name="Pratyus Pratye" userId="f0c8c8047c8e3c59" providerId="LiveId" clId="{DD3C0B28-CB7F-413A-AEC1-C0F43822D04D}" dt="2021-05-23T17:02:38.180" v="1376" actId="20577"/>
        <pc:sldMkLst>
          <pc:docMk/>
          <pc:sldMk cId="1532232855" sldId="298"/>
        </pc:sldMkLst>
        <pc:spChg chg="mod">
          <ac:chgData name="Pratyus Pratye" userId="f0c8c8047c8e3c59" providerId="LiveId" clId="{DD3C0B28-CB7F-413A-AEC1-C0F43822D04D}" dt="2021-05-23T16:55:24.089" v="1301" actId="1076"/>
          <ac:spMkLst>
            <pc:docMk/>
            <pc:sldMk cId="1532232855" sldId="298"/>
            <ac:spMk id="2" creationId="{F5CE5980-2684-4F07-87FD-67C86591743C}"/>
          </ac:spMkLst>
        </pc:spChg>
        <pc:spChg chg="mod">
          <ac:chgData name="Pratyus Pratye" userId="f0c8c8047c8e3c59" providerId="LiveId" clId="{DD3C0B28-CB7F-413A-AEC1-C0F43822D04D}" dt="2021-05-23T17:02:38.180" v="1376" actId="20577"/>
          <ac:spMkLst>
            <pc:docMk/>
            <pc:sldMk cId="1532232855" sldId="298"/>
            <ac:spMk id="3" creationId="{0252ACDD-5E9B-448E-A0FF-9F429B63CA7A}"/>
          </ac:spMkLst>
        </pc:spChg>
      </pc:sldChg>
      <pc:sldChg chg="delSp modSp new mod">
        <pc:chgData name="Pratyus Pratye" userId="f0c8c8047c8e3c59" providerId="LiveId" clId="{DD3C0B28-CB7F-413A-AEC1-C0F43822D04D}" dt="2021-05-23T16:55:44.101" v="1304" actId="14100"/>
        <pc:sldMkLst>
          <pc:docMk/>
          <pc:sldMk cId="3186697716" sldId="299"/>
        </pc:sldMkLst>
        <pc:spChg chg="del">
          <ac:chgData name="Pratyus Pratye" userId="f0c8c8047c8e3c59" providerId="LiveId" clId="{DD3C0B28-CB7F-413A-AEC1-C0F43822D04D}" dt="2021-05-23T16:55:40.204" v="1303" actId="478"/>
          <ac:spMkLst>
            <pc:docMk/>
            <pc:sldMk cId="3186697716" sldId="299"/>
            <ac:spMk id="2" creationId="{0C695A7B-8C03-4116-A5EA-0F56C657456F}"/>
          </ac:spMkLst>
        </pc:spChg>
        <pc:spChg chg="mod">
          <ac:chgData name="Pratyus Pratye" userId="f0c8c8047c8e3c59" providerId="LiveId" clId="{DD3C0B28-CB7F-413A-AEC1-C0F43822D04D}" dt="2021-05-23T16:55:44.101" v="1304" actId="14100"/>
          <ac:spMkLst>
            <pc:docMk/>
            <pc:sldMk cId="3186697716" sldId="299"/>
            <ac:spMk id="3" creationId="{AA22FA40-0E5C-4E59-A7C7-0E28458D8493}"/>
          </ac:spMkLst>
        </pc:spChg>
      </pc:sldChg>
      <pc:sldChg chg="delSp modSp new mod">
        <pc:chgData name="Pratyus Pratye" userId="f0c8c8047c8e3c59" providerId="LiveId" clId="{DD3C0B28-CB7F-413A-AEC1-C0F43822D04D}" dt="2021-05-23T16:46:30.834" v="1174" actId="478"/>
        <pc:sldMkLst>
          <pc:docMk/>
          <pc:sldMk cId="294908086" sldId="300"/>
        </pc:sldMkLst>
        <pc:spChg chg="mod">
          <ac:chgData name="Pratyus Pratye" userId="f0c8c8047c8e3c59" providerId="LiveId" clId="{DD3C0B28-CB7F-413A-AEC1-C0F43822D04D}" dt="2021-05-23T16:46:27.797" v="1173" actId="1076"/>
          <ac:spMkLst>
            <pc:docMk/>
            <pc:sldMk cId="294908086" sldId="300"/>
            <ac:spMk id="2" creationId="{955B8A49-E7ED-4849-BA88-0F25A5B380E5}"/>
          </ac:spMkLst>
        </pc:spChg>
        <pc:spChg chg="del">
          <ac:chgData name="Pratyus Pratye" userId="f0c8c8047c8e3c59" providerId="LiveId" clId="{DD3C0B28-CB7F-413A-AEC1-C0F43822D04D}" dt="2021-05-23T16:46:30.834" v="1174" actId="478"/>
          <ac:spMkLst>
            <pc:docMk/>
            <pc:sldMk cId="294908086" sldId="300"/>
            <ac:spMk id="3" creationId="{93A4C26C-99E5-4DAB-9CB1-B03CADB31807}"/>
          </ac:spMkLst>
        </pc:spChg>
      </pc:sldChg>
      <pc:sldChg chg="delSp modSp new mod">
        <pc:chgData name="Pratyus Pratye" userId="f0c8c8047c8e3c59" providerId="LiveId" clId="{DD3C0B28-CB7F-413A-AEC1-C0F43822D04D}" dt="2021-05-23T16:55:53.111" v="1306" actId="14100"/>
        <pc:sldMkLst>
          <pc:docMk/>
          <pc:sldMk cId="909281250" sldId="301"/>
        </pc:sldMkLst>
        <pc:spChg chg="del">
          <ac:chgData name="Pratyus Pratye" userId="f0c8c8047c8e3c59" providerId="LiveId" clId="{DD3C0B28-CB7F-413A-AEC1-C0F43822D04D}" dt="2021-05-23T16:55:49.345" v="1305" actId="478"/>
          <ac:spMkLst>
            <pc:docMk/>
            <pc:sldMk cId="909281250" sldId="301"/>
            <ac:spMk id="2" creationId="{3C33B279-AD4A-4A85-AF73-62149BAF0CAB}"/>
          </ac:spMkLst>
        </pc:spChg>
        <pc:spChg chg="mod">
          <ac:chgData name="Pratyus Pratye" userId="f0c8c8047c8e3c59" providerId="LiveId" clId="{DD3C0B28-CB7F-413A-AEC1-C0F43822D04D}" dt="2021-05-23T16:55:53.111" v="1306" actId="14100"/>
          <ac:spMkLst>
            <pc:docMk/>
            <pc:sldMk cId="909281250" sldId="301"/>
            <ac:spMk id="3" creationId="{22F261BC-F73B-4D4F-965E-CD5F238889AD}"/>
          </ac:spMkLst>
        </pc:spChg>
      </pc:sldChg>
      <pc:sldChg chg="delSp modSp new mod">
        <pc:chgData name="Pratyus Pratye" userId="f0c8c8047c8e3c59" providerId="LiveId" clId="{DD3C0B28-CB7F-413A-AEC1-C0F43822D04D}" dt="2021-05-23T17:01:17.625" v="1372" actId="207"/>
        <pc:sldMkLst>
          <pc:docMk/>
          <pc:sldMk cId="2116605759" sldId="302"/>
        </pc:sldMkLst>
        <pc:spChg chg="del">
          <ac:chgData name="Pratyus Pratye" userId="f0c8c8047c8e3c59" providerId="LiveId" clId="{DD3C0B28-CB7F-413A-AEC1-C0F43822D04D}" dt="2021-05-23T17:00:31.764" v="1368" actId="478"/>
          <ac:spMkLst>
            <pc:docMk/>
            <pc:sldMk cId="2116605759" sldId="302"/>
            <ac:spMk id="2" creationId="{DCCD812F-38B1-4F8E-8C4B-3925B36B6BC8}"/>
          </ac:spMkLst>
        </pc:spChg>
        <pc:spChg chg="mod">
          <ac:chgData name="Pratyus Pratye" userId="f0c8c8047c8e3c59" providerId="LiveId" clId="{DD3C0B28-CB7F-413A-AEC1-C0F43822D04D}" dt="2021-05-23T17:01:17.625" v="1372" actId="207"/>
          <ac:spMkLst>
            <pc:docMk/>
            <pc:sldMk cId="2116605759" sldId="302"/>
            <ac:spMk id="3" creationId="{10316BFB-EB65-4F02-BCAB-394D85B18FEF}"/>
          </ac:spMkLst>
        </pc:spChg>
      </pc:sldChg>
      <pc:sldChg chg="new del">
        <pc:chgData name="Pratyus Pratye" userId="f0c8c8047c8e3c59" providerId="LiveId" clId="{DD3C0B28-CB7F-413A-AEC1-C0F43822D04D}" dt="2021-05-23T17:02:59.397" v="1377" actId="47"/>
        <pc:sldMkLst>
          <pc:docMk/>
          <pc:sldMk cId="2519867760" sldId="303"/>
        </pc:sldMkLst>
      </pc:sldChg>
      <pc:sldChg chg="new del">
        <pc:chgData name="Pratyus Pratye" userId="f0c8c8047c8e3c59" providerId="LiveId" clId="{DD3C0B28-CB7F-413A-AEC1-C0F43822D04D}" dt="2021-05-23T17:03:01.028" v="1378" actId="47"/>
        <pc:sldMkLst>
          <pc:docMk/>
          <pc:sldMk cId="298643651" sldId="304"/>
        </pc:sldMkLst>
      </pc:sldChg>
      <pc:sldChg chg="modSp new del mod">
        <pc:chgData name="Pratyus Pratye" userId="f0c8c8047c8e3c59" providerId="LiveId" clId="{DD3C0B28-CB7F-413A-AEC1-C0F43822D04D}" dt="2021-05-23T16:26:32.393" v="849" actId="47"/>
        <pc:sldMkLst>
          <pc:docMk/>
          <pc:sldMk cId="2386211309" sldId="305"/>
        </pc:sldMkLst>
        <pc:spChg chg="mod">
          <ac:chgData name="Pratyus Pratye" userId="f0c8c8047c8e3c59" providerId="LiveId" clId="{DD3C0B28-CB7F-413A-AEC1-C0F43822D04D}" dt="2021-05-23T16:26:23.034" v="848" actId="20577"/>
          <ac:spMkLst>
            <pc:docMk/>
            <pc:sldMk cId="2386211309" sldId="305"/>
            <ac:spMk id="3" creationId="{FC96D9C2-7D0E-4DAA-B7B3-D780AAA43C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2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3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7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1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9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D0CA-450E-40F8-B132-6CFDA092970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0EEE-E530-4D19-8572-3794030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64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FBA7-D034-4724-8883-CD73DFB13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1370938"/>
            <a:ext cx="9144000" cy="2387600"/>
          </a:xfrm>
        </p:spPr>
        <p:txBody>
          <a:bodyPr/>
          <a:lstStyle/>
          <a:p>
            <a:br>
              <a:rPr lang="en-US" dirty="0"/>
            </a:br>
            <a:r>
              <a:rPr lang="en-US" sz="4000" dirty="0">
                <a:solidFill>
                  <a:srgbClr val="FFC000"/>
                </a:solidFill>
                <a:latin typeface="Algerian" panose="04020705040A02060702" pitchFamily="82" charset="0"/>
              </a:rPr>
              <a:t>Speed Mathematics</a:t>
            </a:r>
            <a:endParaRPr lang="en-IN" sz="4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616-AB9A-4B33-AA89-62DCB5F30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odoni MT Black" panose="02070A03080606020203" pitchFamily="18" charset="0"/>
              </a:rPr>
              <a:t>By</a:t>
            </a:r>
          </a:p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PRATYUS PRATYE</a:t>
            </a:r>
            <a:endParaRPr lang="en-IN" sz="36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1868C-CD1F-4AA1-9347-71A4BE6B534C}"/>
              </a:ext>
            </a:extLst>
          </p:cNvPr>
          <p:cNvSpPr/>
          <p:nvPr/>
        </p:nvSpPr>
        <p:spPr>
          <a:xfrm>
            <a:off x="1907994" y="2024823"/>
            <a:ext cx="837601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Vedic Mathematics</a:t>
            </a:r>
            <a:endParaRPr lang="en-IN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0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770E-EC66-4FA3-B92A-D8A31192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10719"/>
            <a:ext cx="10980938" cy="82562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Multiplying by 5, 50 and 25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93A6-7F42-417E-B9C5-C10A76D1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96140"/>
            <a:ext cx="11620870" cy="5251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Multiply by 5 by multiplying by 10 and halving the result </a:t>
            </a:r>
          </a:p>
          <a:p>
            <a:pPr marL="0" indent="0">
              <a:buNone/>
            </a:pPr>
            <a:r>
              <a:rPr lang="en-US" dirty="0"/>
              <a:t>26 x 5 = ( 26 x 10 ) ÷ 2 = 260 ÷ 2 = 130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Multiply by 50 by multiplying by 100 and half the result </a:t>
            </a:r>
          </a:p>
          <a:p>
            <a:pPr marL="0" indent="0">
              <a:buNone/>
            </a:pPr>
            <a:r>
              <a:rPr lang="en-US" dirty="0"/>
              <a:t>It’s easy to multiply by 10 and 100</a:t>
            </a:r>
          </a:p>
          <a:p>
            <a:pPr marL="0" indent="0">
              <a:buNone/>
            </a:pPr>
            <a:r>
              <a:rPr lang="en-US" dirty="0"/>
              <a:t> Make use of this</a:t>
            </a:r>
            <a:br>
              <a:rPr lang="en-US" dirty="0"/>
            </a:br>
            <a:r>
              <a:rPr lang="en-US" dirty="0"/>
              <a:t>43 x 50 = ( 43 x 100 ) ÷ 2 = 4300 ÷ 2 = 2150 </a:t>
            </a:r>
          </a:p>
          <a:p>
            <a:pPr marL="0" indent="0">
              <a:buNone/>
            </a:pPr>
            <a:r>
              <a:rPr lang="en-US" dirty="0"/>
              <a:t>Multiply by 25 by multiplying by 100 and half the result twice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68 x 25 = ( 68 x 100 ) ÷ 4 = 6800 ÷ 4 = 3400 ÷ 2 = 1700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84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CD97-E226-47C7-B0C8-57C03562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65126"/>
            <a:ext cx="10980938" cy="67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Dividing by 5, 50 and 25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DB0A-074C-4B03-9F1C-95CD970B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038688"/>
            <a:ext cx="11069715" cy="5138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Divide by 5 by doubling and dividing the result by 10</a:t>
            </a:r>
          </a:p>
          <a:p>
            <a:pPr marL="0" indent="0">
              <a:buNone/>
            </a:pPr>
            <a:r>
              <a:rPr lang="en-US" dirty="0"/>
              <a:t> 320 ÷ 5 = ( 2 x 320 ) ÷ 10 = 640 ÷ 10 = 64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Divide by 50 by doubling and dividing the result by 100</a:t>
            </a:r>
          </a:p>
          <a:p>
            <a:pPr marL="0" indent="0">
              <a:buNone/>
            </a:pPr>
            <a:r>
              <a:rPr lang="en-US" dirty="0"/>
              <a:t> It’s easy to divide by 10 and 100! Make use of this! </a:t>
            </a:r>
          </a:p>
          <a:p>
            <a:pPr marL="0" indent="0">
              <a:buNone/>
            </a:pPr>
            <a:r>
              <a:rPr lang="en-US" dirty="0"/>
              <a:t>850 ÷ 50 = ( 850 x 2 ) ÷ 100 = 1700 ÷ 100 = 17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Divide by 25 by doubling twice and dividing the result by 100 </a:t>
            </a:r>
          </a:p>
          <a:p>
            <a:pPr marL="0" indent="0">
              <a:buNone/>
            </a:pPr>
            <a:r>
              <a:rPr lang="en-US" dirty="0"/>
              <a:t>325 ÷ 25 = ( 325 x 4 ) ÷ 100 = 1300 ÷ 100 = 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80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CC12-0E6F-48A1-B9F6-3A2D83C3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193335"/>
            <a:ext cx="10515600" cy="97540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C000"/>
                </a:solidFill>
              </a:rPr>
              <a:t>Proportionately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72A4-1FDE-431C-A60F-7E72ECF7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1" y="1168738"/>
            <a:ext cx="11341963" cy="5008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know certain number facts well, such as 8 x 7 = 56 </a:t>
            </a:r>
          </a:p>
          <a:p>
            <a:pPr marL="0" indent="0">
              <a:buNone/>
            </a:pPr>
            <a:r>
              <a:rPr lang="en-US" dirty="0"/>
              <a:t>But given the problem 16 x 7, we may use long multiplication,</a:t>
            </a:r>
          </a:p>
          <a:p>
            <a:pPr marL="0" indent="0">
              <a:buNone/>
            </a:pPr>
            <a:r>
              <a:rPr lang="en-US" dirty="0"/>
              <a:t>Instead, proportionately allows us to use our number facts along with halving and doubling </a:t>
            </a:r>
          </a:p>
          <a:p>
            <a:pPr marL="0" indent="0">
              <a:buNone/>
            </a:pPr>
            <a:r>
              <a:rPr lang="en-US" dirty="0"/>
              <a:t>16 x 7 = 2 x (8 x 7) = 2 x (56) = 112              all of which can be done mentally!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Similarly, </a:t>
            </a:r>
          </a:p>
          <a:p>
            <a:pPr marL="0" indent="0">
              <a:buNone/>
            </a:pPr>
            <a:r>
              <a:rPr lang="en-US" dirty="0"/>
              <a:t>18 x 14= (2x9) x (2x7) = 4 x (9x7) = 4 x 63 = 2 x 126 = 252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50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0A78-370B-4EAF-AF61-D3317A3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8677"/>
            <a:ext cx="10883283" cy="1003176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Digit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F21E-9AA1-438D-B678-25B932A8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0" y="1127465"/>
            <a:ext cx="11549479" cy="5561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Digit Sum is the sum of all of the digits of a number and is found by adding all of the digits of a number</a:t>
            </a:r>
          </a:p>
          <a:p>
            <a:pPr marL="0" indent="0">
              <a:buNone/>
            </a:pPr>
            <a:r>
              <a:rPr lang="en-US" dirty="0"/>
              <a:t>If the sum of the digits is greater than 9, then sum the digits of the result again until the result is less than 10</a:t>
            </a:r>
          </a:p>
          <a:p>
            <a:pPr marL="0" indent="0">
              <a:buNone/>
            </a:pPr>
            <a:r>
              <a:rPr lang="en-US" dirty="0"/>
              <a:t>The Digit Sum of 35 is 3+5 = 8 </a:t>
            </a:r>
          </a:p>
          <a:p>
            <a:pPr marL="0" indent="0">
              <a:buNone/>
            </a:pPr>
            <a:r>
              <a:rPr lang="en-US" dirty="0"/>
              <a:t>The Digit Sum of 142 is 1+4+2 =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Digit Sum of 57 is 5+7 = 12 → 1+2 = 3 </a:t>
            </a:r>
          </a:p>
          <a:p>
            <a:pPr marL="0" indent="0">
              <a:buNone/>
            </a:pPr>
            <a:r>
              <a:rPr lang="en-US" dirty="0"/>
              <a:t>So the Digit Sum of 57 is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Digit Sum of 687 is 6+8+7 = 21 → 2+1 = 3 </a:t>
            </a:r>
          </a:p>
          <a:p>
            <a:pPr marL="0" indent="0">
              <a:buNone/>
            </a:pPr>
            <a:r>
              <a:rPr lang="en-US" dirty="0"/>
              <a:t>So the Digit Sum of 687 is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finding the Digit Sum of the result until it’s less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0 and 9 are equivalent!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9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2B41-6630-4EAC-9527-B6C81A2B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213065"/>
            <a:ext cx="11007571" cy="958787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Checking with Digit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53A5-9896-4D26-B7ED-151F9AFE1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171852"/>
            <a:ext cx="11650462" cy="501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Addition and Multiplication preserve Digit Sums </a:t>
            </a:r>
          </a:p>
          <a:p>
            <a:pPr marL="0" indent="0">
              <a:buNone/>
            </a:pPr>
            <a:r>
              <a:rPr lang="en-US" dirty="0"/>
              <a:t>2 1 + 1 4=35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6 + 3 5 =61</a:t>
            </a:r>
          </a:p>
          <a:p>
            <a:pPr marL="0" indent="0">
              <a:buNone/>
            </a:pPr>
            <a:r>
              <a:rPr lang="en-US" dirty="0"/>
              <a:t>If the sum of the Digit Sums does NOT equal The Digit Sum of the sum, then there’s a problem!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1 x 1 4 =294</a:t>
            </a:r>
          </a:p>
          <a:p>
            <a:pPr marL="0" indent="0">
              <a:buNone/>
            </a:pPr>
            <a:r>
              <a:rPr lang="en-US" dirty="0"/>
              <a:t>If the product of the Digit Sums does NOT equal The Digit Sum of the product, then there’s a problem!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04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549D-4511-4404-85E0-EE1CAC00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Digit Sums of Perfect Squares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3172-DB24-4BED-AB73-B8D786F2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278384"/>
            <a:ext cx="10590320" cy="48985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Perfect Squares end in 1, 4, 5, 6, 9 or 0  and </a:t>
            </a:r>
          </a:p>
          <a:p>
            <a:pPr marL="0" indent="0">
              <a:buNone/>
            </a:pPr>
            <a:r>
              <a:rPr lang="en-US" dirty="0"/>
              <a:t>digit sums are 1, 4, 7 or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4539 ends in 9 digit sum is 3 Therefore, 4539 is not a perfect square </a:t>
            </a:r>
          </a:p>
          <a:p>
            <a:pPr marL="0" indent="0">
              <a:buNone/>
            </a:pPr>
            <a:r>
              <a:rPr lang="en-US" dirty="0"/>
              <a:t>5776 ends in 6 digit sum is 7 Therefore, 5776 may be a perfect square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28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67CF-06A2-4C06-AB64-AE166310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205327"/>
            <a:ext cx="10865528" cy="762339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Number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B764-7061-4CF7-9AB6-759D2AEE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1" y="1127464"/>
            <a:ext cx="11700769" cy="53654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Quick mental calculations can be performed more easily if the numbers are “split” into more manageable parts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3642 + 2439 </a:t>
            </a:r>
          </a:p>
          <a:p>
            <a:pPr marL="0" indent="0">
              <a:buNone/>
            </a:pPr>
            <a:r>
              <a:rPr lang="en-US" dirty="0"/>
              <a:t>36 42 + 24 39 = 60 81 </a:t>
            </a:r>
          </a:p>
          <a:p>
            <a:pPr marL="0" indent="0">
              <a:buNone/>
            </a:pPr>
            <a:r>
              <a:rPr lang="en-US" dirty="0"/>
              <a:t>This sum can look somewhat daunting “split” into two more manageable sums Number Splitting </a:t>
            </a:r>
          </a:p>
          <a:p>
            <a:pPr marL="0" indent="0">
              <a:buNone/>
            </a:pPr>
            <a:r>
              <a:rPr lang="en-US" dirty="0"/>
              <a:t>The “split” allows one to add “36+24” and “42+39”, both of which can be done mentally </a:t>
            </a:r>
          </a:p>
          <a:p>
            <a:pPr marL="0" indent="0">
              <a:buNone/>
            </a:pPr>
            <a:r>
              <a:rPr lang="en-US" dirty="0"/>
              <a:t>Think about where to place the “split” line. It’s often best to avoid number “carries” over the line </a:t>
            </a:r>
          </a:p>
          <a:p>
            <a:pPr marL="0" indent="0">
              <a:buNone/>
            </a:pPr>
            <a:r>
              <a:rPr lang="en-US" dirty="0"/>
              <a:t>342 + 587 </a:t>
            </a:r>
          </a:p>
          <a:p>
            <a:pPr marL="0" indent="0">
              <a:buNone/>
            </a:pPr>
            <a:r>
              <a:rPr lang="en-US" dirty="0"/>
              <a:t>3 42 + 5 87 </a:t>
            </a:r>
          </a:p>
          <a:p>
            <a:pPr marL="0" indent="0">
              <a:buNone/>
            </a:pPr>
            <a:r>
              <a:rPr lang="en-US" dirty="0"/>
              <a:t>9 29 carry → 1 34 2 + 58 7 92 9 a carry of “1” over the line is required No carry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44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019C-8BF3-43A3-ACB0-D3720095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435006"/>
            <a:ext cx="11007571" cy="5741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same can be done for subtraction also! </a:t>
            </a:r>
          </a:p>
          <a:p>
            <a:pPr marL="0" indent="0">
              <a:buNone/>
            </a:pPr>
            <a:r>
              <a:rPr lang="en-US" dirty="0"/>
              <a:t>3642 - 2439 </a:t>
            </a:r>
          </a:p>
          <a:p>
            <a:pPr marL="0" indent="0">
              <a:buNone/>
            </a:pPr>
            <a:r>
              <a:rPr lang="en-US" dirty="0"/>
              <a:t>36 42 - 24 39 </a:t>
            </a:r>
          </a:p>
          <a:p>
            <a:pPr marL="0" indent="0">
              <a:buNone/>
            </a:pPr>
            <a:r>
              <a:rPr lang="en-US" dirty="0"/>
              <a:t>12 03 </a:t>
            </a:r>
          </a:p>
          <a:p>
            <a:pPr marL="0" indent="0">
              <a:buNone/>
            </a:pPr>
            <a:r>
              <a:rPr lang="en-US" dirty="0"/>
              <a:t>Number Splitting 263 The “split” allows one to subtract “36-24” and “42-39”, both of which can be done mentally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“split” may require more “parts” Number Splitting </a:t>
            </a:r>
          </a:p>
          <a:p>
            <a:pPr marL="0" indent="0">
              <a:buNone/>
            </a:pPr>
            <a:r>
              <a:rPr lang="en-US" dirty="0"/>
              <a:t>3015 ÷ 5 =603</a:t>
            </a:r>
          </a:p>
          <a:p>
            <a:pPr marL="0" indent="0">
              <a:buNone/>
            </a:pPr>
            <a:r>
              <a:rPr lang="en-US" dirty="0"/>
              <a:t>15 ÷ 5= 03 </a:t>
            </a:r>
          </a:p>
          <a:p>
            <a:pPr marL="0" indent="0">
              <a:buNone/>
            </a:pPr>
            <a:r>
              <a:rPr lang="en-US" dirty="0"/>
              <a:t>30 ÷ 5= 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3E9-4617-4958-863B-86ED98D8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Multiplying Numbers Just Below 100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41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9215-5E02-4720-A686-7E22ACAE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365125"/>
            <a:ext cx="10785629" cy="717951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Multiplying Numbers Just Above 100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5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53C4-D347-4007-B371-31752672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1"/>
            <a:ext cx="10515600" cy="55815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  <a:latin typeface="Bodoni MT Black" panose="02070A03080606020203" pitchFamily="18" charset="0"/>
              </a:rPr>
              <a:t>The Ten Point Circle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0E9E09E-393C-41F7-9096-BFFCBD8B2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0" y="1171852"/>
            <a:ext cx="10022889" cy="5102765"/>
          </a:xfrm>
        </p:spPr>
      </p:pic>
    </p:spTree>
    <p:extLst>
      <p:ext uri="{BB962C8B-B14F-4D97-AF65-F5344CB8AC3E}">
        <p14:creationId xmlns:p14="http://schemas.microsoft.com/office/powerpoint/2010/main" val="193994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FE7B-9752-416B-88A7-D8177B40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Multiplying Numbers on Either Side of 100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3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2438-7B6B-40F0-9F9D-A8A0EE07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Multiplying Larger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2705-0582-4E38-BEDC-F1D89571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672x998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17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83F9-4B82-4D77-8F2F-4BD9318B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65126"/>
            <a:ext cx="10936550" cy="6735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Proportionately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741-75E7-40E7-A154-88636004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198485"/>
            <a:ext cx="10936550" cy="49784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212x104</a:t>
            </a:r>
          </a:p>
          <a:p>
            <a:pPr marL="0" indent="0">
              <a:buNone/>
            </a:pPr>
            <a:r>
              <a:rPr lang="en-US" dirty="0"/>
              <a:t>92x46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39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EF1C-6514-45FD-820A-8D87EADF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301840"/>
            <a:ext cx="11683014" cy="63120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Multiplying Numbers Near Different Bases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94x9997</a:t>
            </a:r>
          </a:p>
          <a:p>
            <a:pPr marL="0" indent="0">
              <a:buNone/>
            </a:pPr>
            <a:r>
              <a:rPr lang="en-US" dirty="0"/>
              <a:t>10006x1002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30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E742-32BF-417F-BAF0-E49B954F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025326" cy="70907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Squaring Numbers Near a Base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C3C9-5B96-42F1-9D83-FCD1FFCFF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1233996"/>
            <a:ext cx="10883283" cy="49429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94</a:t>
            </a:r>
          </a:p>
          <a:p>
            <a:pPr marL="0" indent="0">
              <a:buNone/>
            </a:pPr>
            <a:r>
              <a:rPr lang="en-US" dirty="0"/>
              <a:t>1005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823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8A49-E7ED-4849-BA88-0F25A5B3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70" y="2921894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FFFF00"/>
                </a:solidFill>
              </a:rPr>
              <a:t>Special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9490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DE24-FC49-4B19-9882-E187FC6D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Multiply by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0140-7630-437C-A77C-1CC7AFB6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30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D9B4-2748-422D-9647-46173357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4" y="285227"/>
            <a:ext cx="11149614" cy="8333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When 2-digit numbers start with the same digit and their last digits sum to 10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5D74-E15B-43F5-95E4-069A7F53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216241"/>
            <a:ext cx="10723486" cy="49607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32 X 38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339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706B-F61B-4FA9-A92D-ABE1268B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152062"/>
            <a:ext cx="11078592" cy="735706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When 2-digit numbers end with the same digit and their first digits sum to 10</a:t>
            </a:r>
            <a:endParaRPr lang="en-IN" sz="2800" b="1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DBC5-0E5F-41FB-A082-A42ADD3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967666"/>
            <a:ext cx="10945427" cy="52092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24x84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35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B867-0465-44B0-8F7D-70800CBE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205328"/>
            <a:ext cx="10515600" cy="69131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When multiplying by a number with all digits equal to “9”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A254-2412-4A19-A3AE-4113A31F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003177"/>
            <a:ext cx="10732363" cy="51737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32 X 99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30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AC8F-1FF4-40D6-A3E5-81BF502C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Adding a List of Numbers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B191-19A4-46DC-8B82-56998212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079901"/>
            <a:ext cx="10515600" cy="539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Example</a:t>
            </a:r>
            <a:r>
              <a:rPr lang="en-US" sz="1800" dirty="0"/>
              <a:t>: 7 + 6 + 3 + 4 </a:t>
            </a:r>
          </a:p>
          <a:p>
            <a:pPr marL="0" indent="0">
              <a:buNone/>
            </a:pPr>
            <a:r>
              <a:rPr lang="en-US" sz="1800" dirty="0"/>
              <a:t>The list can be sequentially added as follows </a:t>
            </a:r>
          </a:p>
          <a:p>
            <a:pPr marL="0" indent="0">
              <a:buNone/>
            </a:pPr>
            <a:r>
              <a:rPr lang="en-US" sz="1800" dirty="0"/>
              <a:t>7+6 is 13, </a:t>
            </a:r>
          </a:p>
          <a:p>
            <a:pPr marL="0" indent="0">
              <a:buNone/>
            </a:pPr>
            <a:r>
              <a:rPr lang="en-US" sz="1800" dirty="0"/>
              <a:t>13+3 is 16 </a:t>
            </a:r>
          </a:p>
          <a:p>
            <a:pPr marL="0" indent="0">
              <a:buNone/>
            </a:pPr>
            <a:r>
              <a:rPr lang="en-US" sz="1800" dirty="0"/>
              <a:t>And 16+4 is 20 </a:t>
            </a:r>
          </a:p>
          <a:p>
            <a:pPr marL="0" indent="0">
              <a:buNone/>
            </a:pPr>
            <a:r>
              <a:rPr lang="en-US" sz="1800" dirty="0"/>
              <a:t>By Completion or Non-Completion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You could look for number pairs that make multiples of 10 </a:t>
            </a:r>
          </a:p>
          <a:p>
            <a:pPr marL="0" indent="0">
              <a:buNone/>
            </a:pPr>
            <a:r>
              <a:rPr lang="en-US" sz="1800" dirty="0"/>
              <a:t>7+3 is 10, 6+4 is 10 , 10+10 is 20 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Solve</a:t>
            </a:r>
          </a:p>
          <a:p>
            <a:pPr marL="0" indent="0">
              <a:buNone/>
            </a:pPr>
            <a:r>
              <a:rPr lang="en-US" dirty="0"/>
              <a:t>48 + 16 + 61 + 32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46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A6A6-9476-483B-AF26-0AAB97C8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2424745"/>
            <a:ext cx="8740807" cy="1325563"/>
          </a:xfrm>
        </p:spPr>
        <p:txBody>
          <a:bodyPr>
            <a:normAutofit fontScale="90000"/>
          </a:bodyPr>
          <a:lstStyle/>
          <a:p>
            <a:r>
              <a:rPr lang="en-IN" sz="6000" b="1" u="sng" dirty="0">
                <a:solidFill>
                  <a:srgbClr val="FFC000"/>
                </a:solidFill>
                <a:latin typeface="Bodoni MT Black" panose="02070A03080606020203" pitchFamily="18" charset="0"/>
              </a:rPr>
              <a:t>General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599394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296C-D1FF-4D87-B01D-14795326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365125"/>
            <a:ext cx="10865528" cy="709073"/>
          </a:xfrm>
        </p:spPr>
        <p:txBody>
          <a:bodyPr/>
          <a:lstStyle/>
          <a:p>
            <a:r>
              <a:rPr lang="en-IN" b="1" u="sng" dirty="0">
                <a:solidFill>
                  <a:srgbClr val="FFC000"/>
                </a:solidFill>
              </a:rPr>
              <a:t>Multiplying 2-Digit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9965-495B-4860-90A0-96B0A2FA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171852"/>
            <a:ext cx="10741241" cy="500511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Criss Cross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24x43</a:t>
            </a:r>
          </a:p>
          <a:p>
            <a:pPr marL="0" indent="0">
              <a:buNone/>
            </a:pPr>
            <a:r>
              <a:rPr lang="en-US" dirty="0"/>
              <a:t>46x52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83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C0BD-AE0C-4ED7-B52B-09CB2944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365126"/>
            <a:ext cx="10972060" cy="6202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Multiplying 3-Digit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B1F2-F407-4D1C-AC7B-F40960D2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100831"/>
            <a:ext cx="10972060" cy="50761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/>
              <a:t>Find 504 x 321</a:t>
            </a:r>
          </a:p>
          <a:p>
            <a:pPr marL="0" indent="0">
              <a:buNone/>
            </a:pPr>
            <a:r>
              <a:rPr lang="en-IN" dirty="0"/>
              <a:t>Find 123 x 321</a:t>
            </a:r>
          </a:p>
          <a:p>
            <a:pPr marL="0" indent="0">
              <a:buNone/>
            </a:pPr>
            <a:r>
              <a:rPr lang="en-IN" dirty="0"/>
              <a:t>Find 617 x 893</a:t>
            </a:r>
          </a:p>
        </p:txBody>
      </p:sp>
    </p:spTree>
    <p:extLst>
      <p:ext uri="{BB962C8B-B14F-4D97-AF65-F5344CB8AC3E}">
        <p14:creationId xmlns:p14="http://schemas.microsoft.com/office/powerpoint/2010/main" val="2739565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3E86-3A9C-4F1D-862C-2C4F8C71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150" y="2379724"/>
            <a:ext cx="4280147" cy="1325563"/>
          </a:xfrm>
        </p:spPr>
        <p:txBody>
          <a:bodyPr>
            <a:normAutofit fontScale="90000"/>
          </a:bodyPr>
          <a:lstStyle/>
          <a:p>
            <a:r>
              <a:rPr lang="en-IN" sz="7200" b="1" u="sng" dirty="0">
                <a:solidFill>
                  <a:srgbClr val="FFC000"/>
                </a:solidFill>
                <a:latin typeface="Bodoni MT Black" panose="02070A03080606020203" pitchFamily="18" charset="0"/>
              </a:rPr>
              <a:t>Squaring</a:t>
            </a:r>
          </a:p>
        </p:txBody>
      </p:sp>
    </p:spTree>
    <p:extLst>
      <p:ext uri="{BB962C8B-B14F-4D97-AF65-F5344CB8AC3E}">
        <p14:creationId xmlns:p14="http://schemas.microsoft.com/office/powerpoint/2010/main" val="288766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05A9-EE61-4A70-8F6D-9DBA430B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365125"/>
            <a:ext cx="11122981" cy="762339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Squaring Numbers Ending in 5</a:t>
            </a:r>
            <a:endParaRPr lang="en-IN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6E6D-0085-41DD-8DF9-CDAA06F0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214205"/>
            <a:ext cx="11051959" cy="68244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Squaring Numbers Near 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97EF-37A3-4DBE-A7FD-3A6A931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091953"/>
            <a:ext cx="10936550" cy="50850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/>
              <a:t>54</a:t>
            </a:r>
          </a:p>
          <a:p>
            <a:pPr marL="0" indent="0">
              <a:buNone/>
            </a:pPr>
            <a:r>
              <a:rPr lang="en-IN" dirty="0"/>
              <a:t>48</a:t>
            </a:r>
          </a:p>
          <a:p>
            <a:pPr marL="0" indent="0">
              <a:buNone/>
            </a:pPr>
            <a:r>
              <a:rPr lang="en-IN" dirty="0"/>
              <a:t>53</a:t>
            </a:r>
          </a:p>
          <a:p>
            <a:pPr marL="0" indent="0">
              <a:buNone/>
            </a:pPr>
            <a:r>
              <a:rPr lang="en-IN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187139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E-E23C-4F4E-BE94-170BCDD8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" y="365126"/>
            <a:ext cx="11069715" cy="6735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General Squaring( a2, 2ab, 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EE6F-E7CE-43E2-B08E-6B8BB691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038688"/>
            <a:ext cx="10927672" cy="513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34</a:t>
            </a:r>
          </a:p>
          <a:p>
            <a:pPr marL="0" indent="0">
              <a:buNone/>
            </a:pPr>
            <a:r>
              <a:rPr lang="en-US" dirty="0"/>
              <a:t>56</a:t>
            </a:r>
          </a:p>
          <a:p>
            <a:pPr marL="0" indent="0">
              <a:buNone/>
            </a:pPr>
            <a:r>
              <a:rPr lang="en-US" dirty="0"/>
              <a:t>123</a:t>
            </a:r>
          </a:p>
          <a:p>
            <a:pPr marL="0" indent="0">
              <a:buNone/>
            </a:pPr>
            <a:r>
              <a:rPr lang="en-US" dirty="0"/>
              <a:t>412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616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016E-C6EE-4DF2-B5AA-8CE27D9F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538" y="2034127"/>
            <a:ext cx="5953217" cy="1325563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rgbClr val="FFFF00"/>
                </a:solidFill>
              </a:rPr>
              <a:t>Special Division</a:t>
            </a:r>
          </a:p>
        </p:txBody>
      </p:sp>
    </p:spTree>
    <p:extLst>
      <p:ext uri="{BB962C8B-B14F-4D97-AF65-F5344CB8AC3E}">
        <p14:creationId xmlns:p14="http://schemas.microsoft.com/office/powerpoint/2010/main" val="237556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AB2-0048-421F-8DC0-7A5EA14A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" y="471658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Division by 9</a:t>
            </a:r>
          </a:p>
        </p:txBody>
      </p:sp>
    </p:spTree>
    <p:extLst>
      <p:ext uri="{BB962C8B-B14F-4D97-AF65-F5344CB8AC3E}">
        <p14:creationId xmlns:p14="http://schemas.microsoft.com/office/powerpoint/2010/main" val="3796300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0362-3AE6-4412-85B3-A8467042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365126"/>
            <a:ext cx="10972060" cy="67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Division by 9 with Carries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39302-1C5E-4093-A785-FDD22DAA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27464"/>
            <a:ext cx="11060837" cy="50494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3172</a:t>
            </a:r>
          </a:p>
          <a:p>
            <a:pPr marL="0" indent="0">
              <a:buNone/>
            </a:pPr>
            <a:r>
              <a:rPr lang="en-US" dirty="0"/>
              <a:t>555</a:t>
            </a:r>
          </a:p>
          <a:p>
            <a:pPr marL="0" indent="0">
              <a:buNone/>
            </a:pPr>
            <a:r>
              <a:rPr lang="en-IN" dirty="0"/>
              <a:t>6153</a:t>
            </a:r>
          </a:p>
        </p:txBody>
      </p:sp>
    </p:spTree>
    <p:extLst>
      <p:ext uri="{BB962C8B-B14F-4D97-AF65-F5344CB8AC3E}">
        <p14:creationId xmlns:p14="http://schemas.microsoft.com/office/powerpoint/2010/main" val="5799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180-65DB-480B-B81C-09403A81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-69881"/>
            <a:ext cx="10874407" cy="1325563"/>
          </a:xfrm>
        </p:spPr>
        <p:txBody>
          <a:bodyPr/>
          <a:lstStyle/>
          <a:p>
            <a:r>
              <a:rPr lang="en-IN" b="1" u="sng" dirty="0">
                <a:solidFill>
                  <a:srgbClr val="FFC000"/>
                </a:solidFill>
              </a:rPr>
              <a:t>Subtracting Near 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83A6-C15B-40BE-8C5E-4E5FD44B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994299"/>
            <a:ext cx="11150353" cy="56106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When subtracting a number close to a multiple of 10, Just subtract from the multiple of 10 and correct the answer accordingly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53 – 29 </a:t>
            </a:r>
          </a:p>
          <a:p>
            <a:pPr marL="0" indent="0">
              <a:buNone/>
            </a:pPr>
            <a:r>
              <a:rPr lang="en-US" dirty="0"/>
              <a:t>29 is close to 30, just 1 lower, </a:t>
            </a:r>
          </a:p>
          <a:p>
            <a:pPr marL="0" indent="0">
              <a:buNone/>
            </a:pPr>
            <a:r>
              <a:rPr lang="en-US" dirty="0"/>
              <a:t>So subtract 30 from 53 making 23 </a:t>
            </a:r>
          </a:p>
          <a:p>
            <a:pPr marL="0" indent="0">
              <a:buNone/>
            </a:pPr>
            <a:r>
              <a:rPr lang="en-US" dirty="0"/>
              <a:t>Then add 1 to make 24 </a:t>
            </a:r>
          </a:p>
          <a:p>
            <a:pPr marL="0" indent="0">
              <a:buNone/>
            </a:pPr>
            <a:r>
              <a:rPr lang="en-US" dirty="0"/>
              <a:t>53 – 29 = 53 – (30 – 1) = 53 – 30 + 1 = 23 + 1 = 24 </a:t>
            </a:r>
          </a:p>
          <a:p>
            <a:pPr marL="0" indent="0">
              <a:buNone/>
            </a:pPr>
            <a:r>
              <a:rPr lang="en-US" dirty="0"/>
              <a:t>By Completion or Non-Completion → (53 – 30) + 1 ↓ (23) + 1 24 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mentally</a:t>
            </a:r>
            <a:r>
              <a:rPr lang="en-US" dirty="0"/>
              <a:t> 53 – 29 = 53 – (30 – 1) = 53 – 30 + 1 = 23 + 1 = 24 </a:t>
            </a:r>
          </a:p>
          <a:p>
            <a:pPr marL="0" indent="0">
              <a:buNone/>
            </a:pPr>
            <a:r>
              <a:rPr lang="en-US" dirty="0"/>
              <a:t>This process can be done mentally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Example   </a:t>
            </a:r>
            <a:r>
              <a:rPr lang="en-US" dirty="0"/>
              <a:t>45 – 18 </a:t>
            </a:r>
          </a:p>
          <a:p>
            <a:pPr marL="0" indent="0">
              <a:buNone/>
            </a:pPr>
            <a:r>
              <a:rPr lang="en-US" dirty="0"/>
              <a:t>45 – 18 = 45 – (20 – 2) = 45 - 20 + 2 = 25 + 2 = 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094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5980-2684-4F07-87FD-67C86591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6" y="152062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Division Below a Base Number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ACDD-5E9B-448E-A0FF-9F429B63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6" y="932155"/>
            <a:ext cx="11936767" cy="528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2 (the first digit) 2. Create 12 = 88 3. Multiple 12 by 2 = 24 4. Add 35 and24</a:t>
            </a:r>
          </a:p>
          <a:p>
            <a:pPr marL="0" indent="0">
              <a:buNone/>
            </a:pPr>
            <a:r>
              <a:rPr lang="en-IN" dirty="0"/>
              <a:t>235 ÷ 88 				211 ÷ 75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88 ) 2 3 </a:t>
            </a:r>
          </a:p>
          <a:p>
            <a:pPr marL="0" indent="0">
              <a:buNone/>
            </a:pPr>
            <a:r>
              <a:rPr lang="en-IN" dirty="0"/>
              <a:t>        2 5 9</a:t>
            </a:r>
          </a:p>
          <a:p>
            <a:pPr marL="0" indent="0">
              <a:buNone/>
            </a:pP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532232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FA40-0E5C-4E59-A7C7-0E28458D8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363984"/>
            <a:ext cx="11034204" cy="58129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76 ) 2 1 1 </a:t>
            </a:r>
          </a:p>
          <a:p>
            <a:pPr marL="0" indent="0">
              <a:buNone/>
            </a:pPr>
            <a:r>
              <a:rPr lang="en-IN" dirty="0"/>
              <a:t>2 5      5 0 </a:t>
            </a:r>
          </a:p>
          <a:p>
            <a:pPr marL="0" indent="0">
              <a:buNone/>
            </a:pPr>
            <a:r>
              <a:rPr lang="en-IN" dirty="0"/>
              <a:t>         2 6 1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697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61BC-F73B-4D4F-965E-CD5F2388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301841"/>
            <a:ext cx="11016449" cy="58751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1121123 ÷ 8989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8989 ) 1 1 2 1 1 2 3</a:t>
            </a:r>
          </a:p>
          <a:p>
            <a:pPr marL="0" indent="0">
              <a:buNone/>
            </a:pPr>
            <a:r>
              <a:rPr lang="en-IN" dirty="0"/>
              <a:t>1 0 1 1 1 0 1 1</a:t>
            </a:r>
          </a:p>
          <a:p>
            <a:pPr marL="0" indent="0">
              <a:buNone/>
            </a:pPr>
            <a:r>
              <a:rPr lang="en-IN" dirty="0"/>
              <a:t>2 0 2 2</a:t>
            </a:r>
          </a:p>
          <a:p>
            <a:pPr marL="0" indent="0">
              <a:buNone/>
            </a:pPr>
            <a:r>
              <a:rPr lang="en-IN" dirty="0"/>
              <a:t>4 0 4 4</a:t>
            </a:r>
          </a:p>
          <a:p>
            <a:pPr marL="0" indent="0">
              <a:buNone/>
            </a:pPr>
            <a:r>
              <a:rPr lang="en-IN" dirty="0"/>
              <a:t>1 2 4 6 4 8 7</a:t>
            </a:r>
          </a:p>
        </p:txBody>
      </p:sp>
    </p:spTree>
    <p:extLst>
      <p:ext uri="{BB962C8B-B14F-4D97-AF65-F5344CB8AC3E}">
        <p14:creationId xmlns:p14="http://schemas.microsoft.com/office/powerpoint/2010/main" val="909281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6BFB-EB65-4F02-BCAB-394D85B1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b="1" dirty="0">
                <a:solidFill>
                  <a:srgbClr val="0070C0"/>
                </a:solidFill>
                <a:latin typeface="Algerian" panose="04020705040A02060702" pitchFamily="82" charset="0"/>
              </a:rPr>
              <a:t>THANKS </a:t>
            </a:r>
          </a:p>
          <a:p>
            <a:pPr marL="0" indent="0" algn="ctr">
              <a:buNone/>
            </a:pPr>
            <a:r>
              <a:rPr lang="en-US" sz="3200" b="1" i="1" dirty="0">
                <a:solidFill>
                  <a:srgbClr val="FFFF00"/>
                </a:solidFill>
                <a:latin typeface="Ink Free" panose="03080402000500000000" pitchFamily="66" charset="0"/>
              </a:rPr>
              <a:t>“WISH YOU A GREAT CAREER AHEAD”</a:t>
            </a:r>
            <a:endParaRPr lang="en-IN" sz="3200" b="1" i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0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D6A9-F111-44C4-AA3A-07A8958A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060837" cy="806727"/>
          </a:xfrm>
        </p:spPr>
        <p:txBody>
          <a:bodyPr/>
          <a:lstStyle/>
          <a:p>
            <a:r>
              <a:rPr lang="en-IN" b="1" u="sng" dirty="0">
                <a:solidFill>
                  <a:srgbClr val="FFC000"/>
                </a:solidFill>
              </a:rPr>
              <a:t>Doubling and Halving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FA5B-87C0-4F00-826C-DDCC9FC8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1" y="1331650"/>
            <a:ext cx="11647503" cy="48453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Mentally Multiplying and Dividing by 2 </a:t>
            </a:r>
          </a:p>
          <a:p>
            <a:pPr marL="0" indent="0">
              <a:buNone/>
            </a:pPr>
            <a:r>
              <a:rPr lang="en-US" dirty="0"/>
              <a:t>Mentally Multiplying and Dividing by 4 and 8 </a:t>
            </a:r>
          </a:p>
          <a:p>
            <a:pPr marL="0" indent="0">
              <a:buNone/>
            </a:pPr>
            <a:r>
              <a:rPr lang="en-US" dirty="0"/>
              <a:t>sutras Proportionately Mentally Multiplying and Dividing by 5, 50 and 25 </a:t>
            </a:r>
          </a:p>
          <a:p>
            <a:pPr marL="0" indent="0">
              <a:buNone/>
            </a:pPr>
            <a:r>
              <a:rPr lang="en-US" dirty="0"/>
              <a:t>Using Number Relationships to Simplify a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81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1250-2091-4CF4-B0A1-A1629C2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18255"/>
            <a:ext cx="10741241" cy="1325563"/>
          </a:xfrm>
        </p:spPr>
        <p:txBody>
          <a:bodyPr/>
          <a:lstStyle/>
          <a:p>
            <a:r>
              <a:rPr lang="en-IN" b="1" u="sng" dirty="0">
                <a:solidFill>
                  <a:srgbClr val="FFC000"/>
                </a:solidFill>
              </a:rPr>
              <a:t>Doubling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2632-4A10-459B-9CB5-007225E1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047565"/>
            <a:ext cx="10989816" cy="5129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Adding a number to itself is called Doubling </a:t>
            </a:r>
          </a:p>
          <a:p>
            <a:pPr marL="0" indent="0">
              <a:buNone/>
            </a:pPr>
            <a:r>
              <a:rPr lang="en-US" dirty="0"/>
              <a:t>2 3 + 2 3 </a:t>
            </a:r>
          </a:p>
          <a:p>
            <a:pPr marL="0" indent="0">
              <a:buNone/>
            </a:pPr>
            <a:r>
              <a:rPr lang="en-US" dirty="0"/>
              <a:t>Proportionately 2 + 2 → 4 			6 ← 3 + 3 </a:t>
            </a:r>
          </a:p>
          <a:p>
            <a:pPr marL="0" indent="0">
              <a:buNone/>
            </a:pPr>
            <a:r>
              <a:rPr lang="en-US" dirty="0"/>
              <a:t>46</a:t>
            </a:r>
          </a:p>
          <a:p>
            <a:pPr marL="0" indent="0">
              <a:buNone/>
            </a:pPr>
            <a:r>
              <a:rPr lang="en-US" dirty="0"/>
              <a:t>Mentally, we can double each column and then combine results </a:t>
            </a:r>
          </a:p>
          <a:p>
            <a:pPr marL="0" indent="0">
              <a:buNone/>
            </a:pPr>
            <a:r>
              <a:rPr lang="en-US" dirty="0"/>
              <a:t>5 8 + 5 8 ← double 50 and add double 8 </a:t>
            </a:r>
          </a:p>
          <a:p>
            <a:pPr marL="0" indent="0">
              <a:buNone/>
            </a:pPr>
            <a:r>
              <a:rPr lang="en-US" dirty="0"/>
              <a:t>1 1 6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Grouping columns may simply the problem </a:t>
            </a:r>
          </a:p>
          <a:p>
            <a:pPr marL="0" indent="0">
              <a:buNone/>
            </a:pPr>
            <a:r>
              <a:rPr lang="en-US" dirty="0"/>
              <a:t>2 6 3 + 2 6 3 </a:t>
            </a:r>
          </a:p>
          <a:p>
            <a:pPr marL="0" indent="0">
              <a:buNone/>
            </a:pPr>
            <a:r>
              <a:rPr lang="en-US" dirty="0"/>
              <a:t>5 2 6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47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D55E-2269-4665-9E3A-7A7A4DE6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2" y="106532"/>
            <a:ext cx="10750118" cy="793402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Multiplying by 4 and 8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B00-CD14-4EC8-B280-34005483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074199"/>
            <a:ext cx="11603115" cy="5060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Doubling can be used to multiply by 4 just double the number twice Proportionately </a:t>
            </a:r>
          </a:p>
          <a:p>
            <a:pPr marL="0" indent="0">
              <a:buNone/>
            </a:pPr>
            <a:r>
              <a:rPr lang="en-US" dirty="0"/>
              <a:t>35 x 4 = (35 x 2 ) x 2 so, 35 x 4 = 70 x 2 = 140 </a:t>
            </a:r>
          </a:p>
          <a:p>
            <a:pPr marL="0" indent="0">
              <a:buNone/>
            </a:pPr>
            <a:r>
              <a:rPr lang="en-US" dirty="0"/>
              <a:t>similarly, 163 x 4 = 326 x 2 = 652</a:t>
            </a:r>
          </a:p>
          <a:p>
            <a:pPr marL="0" indent="0">
              <a:buNone/>
            </a:pPr>
            <a:r>
              <a:rPr lang="en-US" dirty="0"/>
              <a:t> Doubling can be used to multiply by 8 just double the number three times </a:t>
            </a:r>
          </a:p>
          <a:p>
            <a:pPr marL="0" indent="0">
              <a:buNone/>
            </a:pPr>
            <a:r>
              <a:rPr lang="en-US" dirty="0"/>
              <a:t>35 x 8 = ( (35 x 2 ) x 2 ) x 2 </a:t>
            </a:r>
          </a:p>
          <a:p>
            <a:pPr marL="0" indent="0">
              <a:buNone/>
            </a:pPr>
            <a:r>
              <a:rPr lang="en-US" dirty="0"/>
              <a:t>so, 35 x 8 = 70 x 4 = 140 x 2 = 280 </a:t>
            </a:r>
          </a:p>
          <a:p>
            <a:pPr marL="0" indent="0">
              <a:buNone/>
            </a:pPr>
            <a:r>
              <a:rPr lang="en-US" dirty="0"/>
              <a:t>similarly, 163 x 8 = 326 x 4 = 652 x 2 = 1304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26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C399-6861-493A-8FE8-B93DA99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169817"/>
            <a:ext cx="10812262" cy="806728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Halving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7037-132C-4464-815F-A76A44E5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976545"/>
            <a:ext cx="11691891" cy="5200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Halving is the opposite of Doubling </a:t>
            </a:r>
          </a:p>
          <a:p>
            <a:pPr marL="0" indent="0">
              <a:buNone/>
            </a:pPr>
            <a:r>
              <a:rPr lang="en-US" dirty="0"/>
              <a:t>Proportionately Half of 42 is 21 </a:t>
            </a:r>
          </a:p>
          <a:p>
            <a:pPr marL="0" indent="0">
              <a:buNone/>
            </a:pPr>
            <a:r>
              <a:rPr lang="en-US" dirty="0"/>
              <a:t>just half each column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Half of 56 is 28 </a:t>
            </a:r>
          </a:p>
          <a:p>
            <a:pPr marL="0" indent="0">
              <a:buNone/>
            </a:pPr>
            <a:r>
              <a:rPr lang="en-US" dirty="0"/>
              <a:t>just half 50 and half 6 then add Mentally,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problem can be “broken” into two problems </a:t>
            </a:r>
          </a:p>
          <a:p>
            <a:pPr marL="0" indent="0">
              <a:buNone/>
            </a:pPr>
            <a:r>
              <a:rPr lang="en-US" dirty="0"/>
              <a:t>736 = 700 + 36 half each of these and combine </a:t>
            </a:r>
          </a:p>
          <a:p>
            <a:pPr marL="0" indent="0">
              <a:buNone/>
            </a:pPr>
            <a:r>
              <a:rPr lang="en-US" dirty="0"/>
              <a:t>350 + 18 = 368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08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A437-58DD-4EC1-AEA7-C5528831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88778"/>
            <a:ext cx="10945427" cy="852256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Dividing by 4 and 8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F814-DB5D-4CFB-8889-7B6D31D6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012054"/>
            <a:ext cx="11674136" cy="55041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Halving can be used to divide by 4 just half the number twice </a:t>
            </a:r>
          </a:p>
          <a:p>
            <a:pPr marL="0" indent="0">
              <a:buNone/>
            </a:pPr>
            <a:r>
              <a:rPr lang="en-US" dirty="0"/>
              <a:t>72 ÷ 4 = (72 ÷ 2 ) ÷ 2 so, 72 ÷ 4 = 36 ÷ 2 = 18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similarly, 164 ÷ 4 = 82 ÷ 2 = 41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Halving can be used to divide by 8 just half the number three times </a:t>
            </a:r>
          </a:p>
          <a:p>
            <a:pPr marL="0" indent="0">
              <a:buNone/>
            </a:pPr>
            <a:r>
              <a:rPr lang="en-US" dirty="0"/>
              <a:t>72 ÷ 8 = ( (72 ÷ 2 ) ÷ 2 ) ÷ 2 so, 72 ÷ 8 = (36 ÷ 2) ÷ 2 = 18 ÷ 2 =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similarly, 504 ÷ 8 = 252 ÷ 4 = 126 ÷ 4 = 63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75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1701</Words>
  <Application>Microsoft Office PowerPoint</Application>
  <PresentationFormat>Widescreen</PresentationFormat>
  <Paragraphs>244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Aharoni</vt:lpstr>
      <vt:lpstr>Algerian</vt:lpstr>
      <vt:lpstr>Arial</vt:lpstr>
      <vt:lpstr>Bodoni MT Black</vt:lpstr>
      <vt:lpstr>Calibri</vt:lpstr>
      <vt:lpstr>Calibri Light</vt:lpstr>
      <vt:lpstr>Ink Free</vt:lpstr>
      <vt:lpstr>Office Theme</vt:lpstr>
      <vt:lpstr> Speed Mathematics</vt:lpstr>
      <vt:lpstr>The Ten Point Circle</vt:lpstr>
      <vt:lpstr>Adding a List of Numbers</vt:lpstr>
      <vt:lpstr>Subtracting Near a Base</vt:lpstr>
      <vt:lpstr>Doubling and Halving</vt:lpstr>
      <vt:lpstr>Doubling</vt:lpstr>
      <vt:lpstr>Multiplying by 4 and 8</vt:lpstr>
      <vt:lpstr>Halving</vt:lpstr>
      <vt:lpstr>Dividing by 4 and 8</vt:lpstr>
      <vt:lpstr>Multiplying by 5, 50 and 25</vt:lpstr>
      <vt:lpstr>Dividing by 5, 50 and 25</vt:lpstr>
      <vt:lpstr>Proportionately</vt:lpstr>
      <vt:lpstr>Digit Sums</vt:lpstr>
      <vt:lpstr>Checking with Digit Sums</vt:lpstr>
      <vt:lpstr>Digit Sums of Perfect Squares</vt:lpstr>
      <vt:lpstr>Number Splitting</vt:lpstr>
      <vt:lpstr>PowerPoint Presentation</vt:lpstr>
      <vt:lpstr>Multiplying Numbers Just Below 100 </vt:lpstr>
      <vt:lpstr>Multiplying Numbers Just Above 100</vt:lpstr>
      <vt:lpstr>Multiplying Numbers on Either Side of 100</vt:lpstr>
      <vt:lpstr>Multiplying Larger Numbers</vt:lpstr>
      <vt:lpstr>Proportionately</vt:lpstr>
      <vt:lpstr>PowerPoint Presentation</vt:lpstr>
      <vt:lpstr>Squaring Numbers Near a Base</vt:lpstr>
      <vt:lpstr>Special Multiplication</vt:lpstr>
      <vt:lpstr>Multiply by 11</vt:lpstr>
      <vt:lpstr>When 2-digit numbers start with the same digit and their last digits sum to 10</vt:lpstr>
      <vt:lpstr>When 2-digit numbers end with the same digit and their first digits sum to 10</vt:lpstr>
      <vt:lpstr>When multiplying by a number with all digits equal to “9”</vt:lpstr>
      <vt:lpstr>General Multiplication</vt:lpstr>
      <vt:lpstr>Multiplying 2-Digit Numbers</vt:lpstr>
      <vt:lpstr>Multiplying 3-Digit Numbers</vt:lpstr>
      <vt:lpstr>Squaring</vt:lpstr>
      <vt:lpstr>Squaring Numbers Ending in 5</vt:lpstr>
      <vt:lpstr>Squaring Numbers Near 50</vt:lpstr>
      <vt:lpstr>General Squaring( a2, 2ab, b2)</vt:lpstr>
      <vt:lpstr>Special Division</vt:lpstr>
      <vt:lpstr>Division by 9</vt:lpstr>
      <vt:lpstr>Division by 9 with Carries</vt:lpstr>
      <vt:lpstr>Division Below a Base Number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Vedic Mathematics Speed Mathematics</dc:title>
  <dc:creator>Pratyus Pratye</dc:creator>
  <cp:lastModifiedBy>Pratyus Pratye</cp:lastModifiedBy>
  <cp:revision>11</cp:revision>
  <dcterms:created xsi:type="dcterms:W3CDTF">2021-05-23T13:50:03Z</dcterms:created>
  <dcterms:modified xsi:type="dcterms:W3CDTF">2021-05-23T18:33:54Z</dcterms:modified>
</cp:coreProperties>
</file>