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yus Pratye" userId="f0c8c8047c8e3c59" providerId="LiveId" clId="{604BEB0C-2953-4E4A-8E10-1D52CCDE01E6}"/>
    <pc:docChg chg="custSel addSld delSld modSld">
      <pc:chgData name="Pratyus Pratye" userId="f0c8c8047c8e3c59" providerId="LiveId" clId="{604BEB0C-2953-4E4A-8E10-1D52CCDE01E6}" dt="2020-11-26T17:49:03.262" v="259" actId="47"/>
      <pc:docMkLst>
        <pc:docMk/>
      </pc:docMkLst>
      <pc:sldChg chg="modSp mod">
        <pc:chgData name="Pratyus Pratye" userId="f0c8c8047c8e3c59" providerId="LiveId" clId="{604BEB0C-2953-4E4A-8E10-1D52CCDE01E6}" dt="2020-11-26T16:10:42.550" v="34" actId="14100"/>
        <pc:sldMkLst>
          <pc:docMk/>
          <pc:sldMk cId="1314183701" sldId="256"/>
        </pc:sldMkLst>
        <pc:spChg chg="mod">
          <ac:chgData name="Pratyus Pratye" userId="f0c8c8047c8e3c59" providerId="LiveId" clId="{604BEB0C-2953-4E4A-8E10-1D52CCDE01E6}" dt="2020-11-26T16:10:36.832" v="33" actId="113"/>
          <ac:spMkLst>
            <pc:docMk/>
            <pc:sldMk cId="1314183701" sldId="256"/>
            <ac:spMk id="2" creationId="{FD4B1CED-BCB6-42ED-A4DC-02E66E691FAC}"/>
          </ac:spMkLst>
        </pc:spChg>
        <pc:spChg chg="mod">
          <ac:chgData name="Pratyus Pratye" userId="f0c8c8047c8e3c59" providerId="LiveId" clId="{604BEB0C-2953-4E4A-8E10-1D52CCDE01E6}" dt="2020-11-26T16:10:42.550" v="34" actId="14100"/>
          <ac:spMkLst>
            <pc:docMk/>
            <pc:sldMk cId="1314183701" sldId="256"/>
            <ac:spMk id="3" creationId="{2B675CAF-194C-442D-926E-7CD0A41CC207}"/>
          </ac:spMkLst>
        </pc:spChg>
      </pc:sldChg>
      <pc:sldChg chg="addSp delSp modSp new mod">
        <pc:chgData name="Pratyus Pratye" userId="f0c8c8047c8e3c59" providerId="LiveId" clId="{604BEB0C-2953-4E4A-8E10-1D52CCDE01E6}" dt="2020-11-26T17:48:33.967" v="249" actId="20577"/>
        <pc:sldMkLst>
          <pc:docMk/>
          <pc:sldMk cId="1874417411" sldId="257"/>
        </pc:sldMkLst>
        <pc:spChg chg="del">
          <ac:chgData name="Pratyus Pratye" userId="f0c8c8047c8e3c59" providerId="LiveId" clId="{604BEB0C-2953-4E4A-8E10-1D52CCDE01E6}" dt="2020-11-26T17:45:34.800" v="230" actId="478"/>
          <ac:spMkLst>
            <pc:docMk/>
            <pc:sldMk cId="1874417411" sldId="257"/>
            <ac:spMk id="2" creationId="{2F820E07-4B2C-4D8E-B5A4-60478AE8E15A}"/>
          </ac:spMkLst>
        </pc:spChg>
        <pc:spChg chg="del">
          <ac:chgData name="Pratyus Pratye" userId="f0c8c8047c8e3c59" providerId="LiveId" clId="{604BEB0C-2953-4E4A-8E10-1D52CCDE01E6}" dt="2020-11-26T17:30:33.962" v="57" actId="478"/>
          <ac:spMkLst>
            <pc:docMk/>
            <pc:sldMk cId="1874417411" sldId="257"/>
            <ac:spMk id="3" creationId="{960AF381-6903-4ABC-B0F3-53EC463658B1}"/>
          </ac:spMkLst>
        </pc:spChg>
        <pc:spChg chg="add mod">
          <ac:chgData name="Pratyus Pratye" userId="f0c8c8047c8e3c59" providerId="LiveId" clId="{604BEB0C-2953-4E4A-8E10-1D52CCDE01E6}" dt="2020-11-26T17:47:26.248" v="232" actId="21"/>
          <ac:spMkLst>
            <pc:docMk/>
            <pc:sldMk cId="1874417411" sldId="257"/>
            <ac:spMk id="5" creationId="{ADCB9964-846F-4E19-88F1-ED1750E16F08}"/>
          </ac:spMkLst>
        </pc:spChg>
        <pc:spChg chg="add mod">
          <ac:chgData name="Pratyus Pratye" userId="f0c8c8047c8e3c59" providerId="LiveId" clId="{604BEB0C-2953-4E4A-8E10-1D52CCDE01E6}" dt="2020-11-26T17:48:33.967" v="249" actId="20577"/>
          <ac:spMkLst>
            <pc:docMk/>
            <pc:sldMk cId="1874417411" sldId="257"/>
            <ac:spMk id="7" creationId="{5561C140-26DC-40E3-8A5B-440C1CFB03BC}"/>
          </ac:spMkLst>
        </pc:spChg>
      </pc:sldChg>
      <pc:sldChg chg="addSp delSp modSp new mod">
        <pc:chgData name="Pratyus Pratye" userId="f0c8c8047c8e3c59" providerId="LiveId" clId="{604BEB0C-2953-4E4A-8E10-1D52CCDE01E6}" dt="2020-11-26T17:46:24.359" v="231" actId="20577"/>
        <pc:sldMkLst>
          <pc:docMk/>
          <pc:sldMk cId="536734909" sldId="258"/>
        </pc:sldMkLst>
        <pc:spChg chg="del">
          <ac:chgData name="Pratyus Pratye" userId="f0c8c8047c8e3c59" providerId="LiveId" clId="{604BEB0C-2953-4E4A-8E10-1D52CCDE01E6}" dt="2020-11-26T17:45:13.827" v="227" actId="478"/>
          <ac:spMkLst>
            <pc:docMk/>
            <pc:sldMk cId="536734909" sldId="258"/>
            <ac:spMk id="2" creationId="{688F09AD-A3D7-4374-903F-B40C56F30107}"/>
          </ac:spMkLst>
        </pc:spChg>
        <pc:spChg chg="del">
          <ac:chgData name="Pratyus Pratye" userId="f0c8c8047c8e3c59" providerId="LiveId" clId="{604BEB0C-2953-4E4A-8E10-1D52CCDE01E6}" dt="2020-11-26T17:31:15.664" v="59" actId="478"/>
          <ac:spMkLst>
            <pc:docMk/>
            <pc:sldMk cId="536734909" sldId="258"/>
            <ac:spMk id="3" creationId="{3FBD94C4-895E-406F-847D-710F36A1DEB1}"/>
          </ac:spMkLst>
        </pc:spChg>
        <pc:spChg chg="add mod">
          <ac:chgData name="Pratyus Pratye" userId="f0c8c8047c8e3c59" providerId="LiveId" clId="{604BEB0C-2953-4E4A-8E10-1D52CCDE01E6}" dt="2020-11-26T17:46:24.359" v="231" actId="20577"/>
          <ac:spMkLst>
            <pc:docMk/>
            <pc:sldMk cId="536734909" sldId="258"/>
            <ac:spMk id="5" creationId="{407A2C97-FAE8-4A8A-96A1-7917924D43DA}"/>
          </ac:spMkLst>
        </pc:spChg>
      </pc:sldChg>
      <pc:sldChg chg="addSp delSp modSp new mod">
        <pc:chgData name="Pratyus Pratye" userId="f0c8c8047c8e3c59" providerId="LiveId" clId="{604BEB0C-2953-4E4A-8E10-1D52CCDE01E6}" dt="2020-11-26T17:45:09.115" v="226" actId="478"/>
        <pc:sldMkLst>
          <pc:docMk/>
          <pc:sldMk cId="1842575651" sldId="259"/>
        </pc:sldMkLst>
        <pc:spChg chg="del">
          <ac:chgData name="Pratyus Pratye" userId="f0c8c8047c8e3c59" providerId="LiveId" clId="{604BEB0C-2953-4E4A-8E10-1D52CCDE01E6}" dt="2020-11-26T17:45:09.115" v="226" actId="478"/>
          <ac:spMkLst>
            <pc:docMk/>
            <pc:sldMk cId="1842575651" sldId="259"/>
            <ac:spMk id="2" creationId="{4B0EFF34-BBFE-4184-A346-8B5354A0C2A7}"/>
          </ac:spMkLst>
        </pc:spChg>
        <pc:spChg chg="del">
          <ac:chgData name="Pratyus Pratye" userId="f0c8c8047c8e3c59" providerId="LiveId" clId="{604BEB0C-2953-4E4A-8E10-1D52CCDE01E6}" dt="2020-11-26T17:31:51.516" v="61" actId="478"/>
          <ac:spMkLst>
            <pc:docMk/>
            <pc:sldMk cId="1842575651" sldId="259"/>
            <ac:spMk id="3" creationId="{DE5857BE-670C-41A8-A529-2664E7FA5EBC}"/>
          </ac:spMkLst>
        </pc:spChg>
        <pc:spChg chg="add mod">
          <ac:chgData name="Pratyus Pratye" userId="f0c8c8047c8e3c59" providerId="LiveId" clId="{604BEB0C-2953-4E4A-8E10-1D52CCDE01E6}" dt="2020-11-26T17:37:07.299" v="93" actId="20577"/>
          <ac:spMkLst>
            <pc:docMk/>
            <pc:sldMk cId="1842575651" sldId="259"/>
            <ac:spMk id="5" creationId="{8F0FB066-13B1-42A6-9B45-AA0C2A1A0DA8}"/>
          </ac:spMkLst>
        </pc:spChg>
      </pc:sldChg>
      <pc:sldChg chg="addSp delSp modSp new mod">
        <pc:chgData name="Pratyus Pratye" userId="f0c8c8047c8e3c59" providerId="LiveId" clId="{604BEB0C-2953-4E4A-8E10-1D52CCDE01E6}" dt="2020-11-26T17:45:02.041" v="225" actId="478"/>
        <pc:sldMkLst>
          <pc:docMk/>
          <pc:sldMk cId="1378515900" sldId="260"/>
        </pc:sldMkLst>
        <pc:spChg chg="del">
          <ac:chgData name="Pratyus Pratye" userId="f0c8c8047c8e3c59" providerId="LiveId" clId="{604BEB0C-2953-4E4A-8E10-1D52CCDE01E6}" dt="2020-11-26T17:45:02.041" v="225" actId="478"/>
          <ac:spMkLst>
            <pc:docMk/>
            <pc:sldMk cId="1378515900" sldId="260"/>
            <ac:spMk id="2" creationId="{7514A921-6262-4FAB-80DE-09342EA63018}"/>
          </ac:spMkLst>
        </pc:spChg>
        <pc:spChg chg="del">
          <ac:chgData name="Pratyus Pratye" userId="f0c8c8047c8e3c59" providerId="LiveId" clId="{604BEB0C-2953-4E4A-8E10-1D52CCDE01E6}" dt="2020-11-26T17:32:24.300" v="63" actId="478"/>
          <ac:spMkLst>
            <pc:docMk/>
            <pc:sldMk cId="1378515900" sldId="260"/>
            <ac:spMk id="3" creationId="{805E9144-B289-44D2-87EF-D990DCE795BD}"/>
          </ac:spMkLst>
        </pc:spChg>
        <pc:spChg chg="add mod">
          <ac:chgData name="Pratyus Pratye" userId="f0c8c8047c8e3c59" providerId="LiveId" clId="{604BEB0C-2953-4E4A-8E10-1D52CCDE01E6}" dt="2020-11-26T17:37:24.507" v="97" actId="20577"/>
          <ac:spMkLst>
            <pc:docMk/>
            <pc:sldMk cId="1378515900" sldId="260"/>
            <ac:spMk id="5" creationId="{782741B6-C63A-4A7B-B031-434D5969C7B8}"/>
          </ac:spMkLst>
        </pc:spChg>
      </pc:sldChg>
      <pc:sldChg chg="addSp delSp modSp new mod">
        <pc:chgData name="Pratyus Pratye" userId="f0c8c8047c8e3c59" providerId="LiveId" clId="{604BEB0C-2953-4E4A-8E10-1D52CCDE01E6}" dt="2020-11-26T17:44:53.361" v="224" actId="478"/>
        <pc:sldMkLst>
          <pc:docMk/>
          <pc:sldMk cId="3343234922" sldId="261"/>
        </pc:sldMkLst>
        <pc:spChg chg="del">
          <ac:chgData name="Pratyus Pratye" userId="f0c8c8047c8e3c59" providerId="LiveId" clId="{604BEB0C-2953-4E4A-8E10-1D52CCDE01E6}" dt="2020-11-26T17:44:53.361" v="224" actId="478"/>
          <ac:spMkLst>
            <pc:docMk/>
            <pc:sldMk cId="3343234922" sldId="261"/>
            <ac:spMk id="2" creationId="{AB68CB03-2F4B-4825-AF27-6B90CF263C39}"/>
          </ac:spMkLst>
        </pc:spChg>
        <pc:spChg chg="del">
          <ac:chgData name="Pratyus Pratye" userId="f0c8c8047c8e3c59" providerId="LiveId" clId="{604BEB0C-2953-4E4A-8E10-1D52CCDE01E6}" dt="2020-11-26T17:32:44.170" v="65" actId="478"/>
          <ac:spMkLst>
            <pc:docMk/>
            <pc:sldMk cId="3343234922" sldId="261"/>
            <ac:spMk id="3" creationId="{9FB99559-F8FF-48F0-8C0B-B863E54322D8}"/>
          </ac:spMkLst>
        </pc:spChg>
        <pc:spChg chg="add mod">
          <ac:chgData name="Pratyus Pratye" userId="f0c8c8047c8e3c59" providerId="LiveId" clId="{604BEB0C-2953-4E4A-8E10-1D52CCDE01E6}" dt="2020-11-26T17:37:47.854" v="102" actId="1076"/>
          <ac:spMkLst>
            <pc:docMk/>
            <pc:sldMk cId="3343234922" sldId="261"/>
            <ac:spMk id="5" creationId="{DDAD3CCD-FA6C-44C5-8F0E-3FD09E53268E}"/>
          </ac:spMkLst>
        </pc:spChg>
      </pc:sldChg>
      <pc:sldChg chg="addSp delSp modSp new mod">
        <pc:chgData name="Pratyus Pratye" userId="f0c8c8047c8e3c59" providerId="LiveId" clId="{604BEB0C-2953-4E4A-8E10-1D52CCDE01E6}" dt="2020-11-26T17:44:48.602" v="223" actId="478"/>
        <pc:sldMkLst>
          <pc:docMk/>
          <pc:sldMk cId="370022194" sldId="262"/>
        </pc:sldMkLst>
        <pc:spChg chg="del">
          <ac:chgData name="Pratyus Pratye" userId="f0c8c8047c8e3c59" providerId="LiveId" clId="{604BEB0C-2953-4E4A-8E10-1D52CCDE01E6}" dt="2020-11-26T17:44:48.602" v="223" actId="478"/>
          <ac:spMkLst>
            <pc:docMk/>
            <pc:sldMk cId="370022194" sldId="262"/>
            <ac:spMk id="2" creationId="{ABAEB14E-9C15-4CD0-8AA6-55B6C1EC78BB}"/>
          </ac:spMkLst>
        </pc:spChg>
        <pc:spChg chg="del">
          <ac:chgData name="Pratyus Pratye" userId="f0c8c8047c8e3c59" providerId="LiveId" clId="{604BEB0C-2953-4E4A-8E10-1D52CCDE01E6}" dt="2020-11-26T17:33:19.746" v="67" actId="478"/>
          <ac:spMkLst>
            <pc:docMk/>
            <pc:sldMk cId="370022194" sldId="262"/>
            <ac:spMk id="3" creationId="{D0C49A98-6513-4ABF-847E-21684A0E923E}"/>
          </ac:spMkLst>
        </pc:spChg>
        <pc:spChg chg="add mod">
          <ac:chgData name="Pratyus Pratye" userId="f0c8c8047c8e3c59" providerId="LiveId" clId="{604BEB0C-2953-4E4A-8E10-1D52CCDE01E6}" dt="2020-11-26T17:38:55.945" v="125" actId="5793"/>
          <ac:spMkLst>
            <pc:docMk/>
            <pc:sldMk cId="370022194" sldId="262"/>
            <ac:spMk id="5" creationId="{E35243B1-FCE2-4B47-A917-661806987A2C}"/>
          </ac:spMkLst>
        </pc:spChg>
      </pc:sldChg>
      <pc:sldChg chg="addSp delSp modSp new mod">
        <pc:chgData name="Pratyus Pratye" userId="f0c8c8047c8e3c59" providerId="LiveId" clId="{604BEB0C-2953-4E4A-8E10-1D52CCDE01E6}" dt="2020-11-26T17:44:43.394" v="222" actId="478"/>
        <pc:sldMkLst>
          <pc:docMk/>
          <pc:sldMk cId="1055595119" sldId="263"/>
        </pc:sldMkLst>
        <pc:spChg chg="del">
          <ac:chgData name="Pratyus Pratye" userId="f0c8c8047c8e3c59" providerId="LiveId" clId="{604BEB0C-2953-4E4A-8E10-1D52CCDE01E6}" dt="2020-11-26T17:44:43.394" v="222" actId="478"/>
          <ac:spMkLst>
            <pc:docMk/>
            <pc:sldMk cId="1055595119" sldId="263"/>
            <ac:spMk id="2" creationId="{3A0498F7-3A69-4769-BE00-49AA95F428EC}"/>
          </ac:spMkLst>
        </pc:spChg>
        <pc:spChg chg="del">
          <ac:chgData name="Pratyus Pratye" userId="f0c8c8047c8e3c59" providerId="LiveId" clId="{604BEB0C-2953-4E4A-8E10-1D52CCDE01E6}" dt="2020-11-26T17:33:49.447" v="69" actId="478"/>
          <ac:spMkLst>
            <pc:docMk/>
            <pc:sldMk cId="1055595119" sldId="263"/>
            <ac:spMk id="3" creationId="{CEFBCA49-CB60-4E2D-868A-468D35426316}"/>
          </ac:spMkLst>
        </pc:spChg>
        <pc:spChg chg="add mod">
          <ac:chgData name="Pratyus Pratye" userId="f0c8c8047c8e3c59" providerId="LiveId" clId="{604BEB0C-2953-4E4A-8E10-1D52CCDE01E6}" dt="2020-11-26T17:39:23.238" v="131" actId="1076"/>
          <ac:spMkLst>
            <pc:docMk/>
            <pc:sldMk cId="1055595119" sldId="263"/>
            <ac:spMk id="5" creationId="{4404CFD2-A79A-4F94-811F-C01B614F99EF}"/>
          </ac:spMkLst>
        </pc:spChg>
      </pc:sldChg>
      <pc:sldChg chg="addSp delSp modSp new mod">
        <pc:chgData name="Pratyus Pratye" userId="f0c8c8047c8e3c59" providerId="LiveId" clId="{604BEB0C-2953-4E4A-8E10-1D52CCDE01E6}" dt="2020-11-26T17:44:35.087" v="221" actId="478"/>
        <pc:sldMkLst>
          <pc:docMk/>
          <pc:sldMk cId="2413366243" sldId="264"/>
        </pc:sldMkLst>
        <pc:spChg chg="del">
          <ac:chgData name="Pratyus Pratye" userId="f0c8c8047c8e3c59" providerId="LiveId" clId="{604BEB0C-2953-4E4A-8E10-1D52CCDE01E6}" dt="2020-11-26T17:44:35.087" v="221" actId="478"/>
          <ac:spMkLst>
            <pc:docMk/>
            <pc:sldMk cId="2413366243" sldId="264"/>
            <ac:spMk id="2" creationId="{64E5CCAA-74A9-4339-A2FC-395B3AAFA087}"/>
          </ac:spMkLst>
        </pc:spChg>
        <pc:spChg chg="del">
          <ac:chgData name="Pratyus Pratye" userId="f0c8c8047c8e3c59" providerId="LiveId" clId="{604BEB0C-2953-4E4A-8E10-1D52CCDE01E6}" dt="2020-11-26T17:34:11.739" v="71" actId="478"/>
          <ac:spMkLst>
            <pc:docMk/>
            <pc:sldMk cId="2413366243" sldId="264"/>
            <ac:spMk id="3" creationId="{063BA50C-AEAD-4092-A696-6F14BE5668A6}"/>
          </ac:spMkLst>
        </pc:spChg>
        <pc:spChg chg="add mod">
          <ac:chgData name="Pratyus Pratye" userId="f0c8c8047c8e3c59" providerId="LiveId" clId="{604BEB0C-2953-4E4A-8E10-1D52CCDE01E6}" dt="2020-11-26T17:39:35.144" v="135" actId="20577"/>
          <ac:spMkLst>
            <pc:docMk/>
            <pc:sldMk cId="2413366243" sldId="264"/>
            <ac:spMk id="5" creationId="{1E4AF103-A331-4313-867C-C747384A0B7A}"/>
          </ac:spMkLst>
        </pc:spChg>
      </pc:sldChg>
      <pc:sldChg chg="addSp delSp modSp new mod">
        <pc:chgData name="Pratyus Pratye" userId="f0c8c8047c8e3c59" providerId="LiveId" clId="{604BEB0C-2953-4E4A-8E10-1D52CCDE01E6}" dt="2020-11-26T17:44:28.780" v="220" actId="478"/>
        <pc:sldMkLst>
          <pc:docMk/>
          <pc:sldMk cId="3641565612" sldId="265"/>
        </pc:sldMkLst>
        <pc:spChg chg="del">
          <ac:chgData name="Pratyus Pratye" userId="f0c8c8047c8e3c59" providerId="LiveId" clId="{604BEB0C-2953-4E4A-8E10-1D52CCDE01E6}" dt="2020-11-26T17:44:28.780" v="220" actId="478"/>
          <ac:spMkLst>
            <pc:docMk/>
            <pc:sldMk cId="3641565612" sldId="265"/>
            <ac:spMk id="2" creationId="{864FBB98-6327-41FE-95E8-88791EE47C67}"/>
          </ac:spMkLst>
        </pc:spChg>
        <pc:spChg chg="del">
          <ac:chgData name="Pratyus Pratye" userId="f0c8c8047c8e3c59" providerId="LiveId" clId="{604BEB0C-2953-4E4A-8E10-1D52CCDE01E6}" dt="2020-11-26T17:34:40.406" v="73" actId="478"/>
          <ac:spMkLst>
            <pc:docMk/>
            <pc:sldMk cId="3641565612" sldId="265"/>
            <ac:spMk id="3" creationId="{3DBE462F-7C93-4DF0-B39B-3F74D0F7E6CA}"/>
          </ac:spMkLst>
        </pc:spChg>
        <pc:spChg chg="add mod">
          <ac:chgData name="Pratyus Pratye" userId="f0c8c8047c8e3c59" providerId="LiveId" clId="{604BEB0C-2953-4E4A-8E10-1D52CCDE01E6}" dt="2020-11-26T17:44:15.227" v="219" actId="5793"/>
          <ac:spMkLst>
            <pc:docMk/>
            <pc:sldMk cId="3641565612" sldId="265"/>
            <ac:spMk id="5" creationId="{8A9779AE-BAC1-4484-A3C9-C68F1CA3845B}"/>
          </ac:spMkLst>
        </pc:spChg>
      </pc:sldChg>
      <pc:sldChg chg="addSp delSp modSp new mod">
        <pc:chgData name="Pratyus Pratye" userId="f0c8c8047c8e3c59" providerId="LiveId" clId="{604BEB0C-2953-4E4A-8E10-1D52CCDE01E6}" dt="2020-11-26T17:42:42.159" v="200" actId="20577"/>
        <pc:sldMkLst>
          <pc:docMk/>
          <pc:sldMk cId="3768008664" sldId="266"/>
        </pc:sldMkLst>
        <pc:spChg chg="del">
          <ac:chgData name="Pratyus Pratye" userId="f0c8c8047c8e3c59" providerId="LiveId" clId="{604BEB0C-2953-4E4A-8E10-1D52CCDE01E6}" dt="2020-11-26T17:35:01.945" v="75" actId="478"/>
          <ac:spMkLst>
            <pc:docMk/>
            <pc:sldMk cId="3768008664" sldId="266"/>
            <ac:spMk id="3" creationId="{5D95706A-E78A-4249-A34D-4B2A965FFE07}"/>
          </ac:spMkLst>
        </pc:spChg>
        <pc:spChg chg="add mod">
          <ac:chgData name="Pratyus Pratye" userId="f0c8c8047c8e3c59" providerId="LiveId" clId="{604BEB0C-2953-4E4A-8E10-1D52CCDE01E6}" dt="2020-11-26T17:42:42.159" v="200" actId="20577"/>
          <ac:spMkLst>
            <pc:docMk/>
            <pc:sldMk cId="3768008664" sldId="266"/>
            <ac:spMk id="5" creationId="{2F45277D-AD76-4E50-BDF0-6C4B05F82576}"/>
          </ac:spMkLst>
        </pc:spChg>
      </pc:sldChg>
      <pc:sldChg chg="addSp delSp modSp new mod">
        <pc:chgData name="Pratyus Pratye" userId="f0c8c8047c8e3c59" providerId="LiveId" clId="{604BEB0C-2953-4E4A-8E10-1D52CCDE01E6}" dt="2020-11-26T17:43:29.146" v="216" actId="20577"/>
        <pc:sldMkLst>
          <pc:docMk/>
          <pc:sldMk cId="4190870231" sldId="267"/>
        </pc:sldMkLst>
        <pc:spChg chg="del">
          <ac:chgData name="Pratyus Pratye" userId="f0c8c8047c8e3c59" providerId="LiveId" clId="{604BEB0C-2953-4E4A-8E10-1D52CCDE01E6}" dt="2020-11-26T17:35:23.655" v="77" actId="478"/>
          <ac:spMkLst>
            <pc:docMk/>
            <pc:sldMk cId="4190870231" sldId="267"/>
            <ac:spMk id="3" creationId="{FC1A634E-F8C7-4133-A4A8-E46D032B8FC5}"/>
          </ac:spMkLst>
        </pc:spChg>
        <pc:spChg chg="add mod">
          <ac:chgData name="Pratyus Pratye" userId="f0c8c8047c8e3c59" providerId="LiveId" clId="{604BEB0C-2953-4E4A-8E10-1D52CCDE01E6}" dt="2020-11-26T17:43:29.146" v="216" actId="20577"/>
          <ac:spMkLst>
            <pc:docMk/>
            <pc:sldMk cId="4190870231" sldId="267"/>
            <ac:spMk id="5" creationId="{4943741C-9612-405E-8536-C55FB4DEFF48}"/>
          </ac:spMkLst>
        </pc:spChg>
      </pc:sldChg>
      <pc:sldChg chg="delSp new mod">
        <pc:chgData name="Pratyus Pratye" userId="f0c8c8047c8e3c59" providerId="LiveId" clId="{604BEB0C-2953-4E4A-8E10-1D52CCDE01E6}" dt="2020-11-26T17:43:48.002" v="217" actId="478"/>
        <pc:sldMkLst>
          <pc:docMk/>
          <pc:sldMk cId="3567426297" sldId="268"/>
        </pc:sldMkLst>
        <pc:spChg chg="del">
          <ac:chgData name="Pratyus Pratye" userId="f0c8c8047c8e3c59" providerId="LiveId" clId="{604BEB0C-2953-4E4A-8E10-1D52CCDE01E6}" dt="2020-11-26T17:43:48.002" v="217" actId="478"/>
          <ac:spMkLst>
            <pc:docMk/>
            <pc:sldMk cId="3567426297" sldId="268"/>
            <ac:spMk id="3" creationId="{74990CC6-2D41-421A-A7AF-E519BA535ECD}"/>
          </ac:spMkLst>
        </pc:spChg>
      </pc:sldChg>
      <pc:sldChg chg="new del">
        <pc:chgData name="Pratyus Pratye" userId="f0c8c8047c8e3c59" providerId="LiveId" clId="{604BEB0C-2953-4E4A-8E10-1D52CCDE01E6}" dt="2020-11-26T17:49:03.262" v="259" actId="47"/>
        <pc:sldMkLst>
          <pc:docMk/>
          <pc:sldMk cId="1237267633" sldId="269"/>
        </pc:sldMkLst>
      </pc:sldChg>
      <pc:sldChg chg="new del">
        <pc:chgData name="Pratyus Pratye" userId="f0c8c8047c8e3c59" providerId="LiveId" clId="{604BEB0C-2953-4E4A-8E10-1D52CCDE01E6}" dt="2020-11-26T17:49:03.043" v="258" actId="47"/>
        <pc:sldMkLst>
          <pc:docMk/>
          <pc:sldMk cId="3944871629" sldId="270"/>
        </pc:sldMkLst>
      </pc:sldChg>
      <pc:sldChg chg="new del">
        <pc:chgData name="Pratyus Pratye" userId="f0c8c8047c8e3c59" providerId="LiveId" clId="{604BEB0C-2953-4E4A-8E10-1D52CCDE01E6}" dt="2020-11-26T17:49:02.803" v="257" actId="47"/>
        <pc:sldMkLst>
          <pc:docMk/>
          <pc:sldMk cId="1731221914" sldId="271"/>
        </pc:sldMkLst>
      </pc:sldChg>
      <pc:sldChg chg="new del">
        <pc:chgData name="Pratyus Pratye" userId="f0c8c8047c8e3c59" providerId="LiveId" clId="{604BEB0C-2953-4E4A-8E10-1D52CCDE01E6}" dt="2020-11-26T17:49:02.587" v="256" actId="47"/>
        <pc:sldMkLst>
          <pc:docMk/>
          <pc:sldMk cId="2806044900" sldId="272"/>
        </pc:sldMkLst>
      </pc:sldChg>
      <pc:sldChg chg="new del">
        <pc:chgData name="Pratyus Pratye" userId="f0c8c8047c8e3c59" providerId="LiveId" clId="{604BEB0C-2953-4E4A-8E10-1D52CCDE01E6}" dt="2020-11-26T17:49:02.378" v="255" actId="47"/>
        <pc:sldMkLst>
          <pc:docMk/>
          <pc:sldMk cId="1919356049" sldId="273"/>
        </pc:sldMkLst>
      </pc:sldChg>
      <pc:sldChg chg="new del">
        <pc:chgData name="Pratyus Pratye" userId="f0c8c8047c8e3c59" providerId="LiveId" clId="{604BEB0C-2953-4E4A-8E10-1D52CCDE01E6}" dt="2020-11-26T17:49:02.155" v="254" actId="47"/>
        <pc:sldMkLst>
          <pc:docMk/>
          <pc:sldMk cId="1583325291" sldId="274"/>
        </pc:sldMkLst>
      </pc:sldChg>
      <pc:sldChg chg="new del">
        <pc:chgData name="Pratyus Pratye" userId="f0c8c8047c8e3c59" providerId="LiveId" clId="{604BEB0C-2953-4E4A-8E10-1D52CCDE01E6}" dt="2020-11-26T17:49:01.954" v="253" actId="47"/>
        <pc:sldMkLst>
          <pc:docMk/>
          <pc:sldMk cId="1568684150" sldId="275"/>
        </pc:sldMkLst>
      </pc:sldChg>
      <pc:sldChg chg="new del">
        <pc:chgData name="Pratyus Pratye" userId="f0c8c8047c8e3c59" providerId="LiveId" clId="{604BEB0C-2953-4E4A-8E10-1D52CCDE01E6}" dt="2020-11-26T17:49:01.719" v="252" actId="47"/>
        <pc:sldMkLst>
          <pc:docMk/>
          <pc:sldMk cId="3115533807" sldId="276"/>
        </pc:sldMkLst>
      </pc:sldChg>
      <pc:sldChg chg="new del">
        <pc:chgData name="Pratyus Pratye" userId="f0c8c8047c8e3c59" providerId="LiveId" clId="{604BEB0C-2953-4E4A-8E10-1D52CCDE01E6}" dt="2020-11-26T17:49:01.499" v="251" actId="47"/>
        <pc:sldMkLst>
          <pc:docMk/>
          <pc:sldMk cId="734860396" sldId="277"/>
        </pc:sldMkLst>
      </pc:sldChg>
      <pc:sldChg chg="new del">
        <pc:chgData name="Pratyus Pratye" userId="f0c8c8047c8e3c59" providerId="LiveId" clId="{604BEB0C-2953-4E4A-8E10-1D52CCDE01E6}" dt="2020-11-26T17:49:01.190" v="250" actId="47"/>
        <pc:sldMkLst>
          <pc:docMk/>
          <pc:sldMk cId="186774012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B503BF-179E-4E50-A2AC-B29524BE1E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5E2D89-2286-4A1E-9927-6B84FDCB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37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03BF-179E-4E50-A2AC-B29524BE1E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2D89-2286-4A1E-9927-6B84FDCB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57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B503BF-179E-4E50-A2AC-B29524BE1E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5E2D89-2286-4A1E-9927-6B84FDCB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27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03BF-179E-4E50-A2AC-B29524BE1E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D5E2D89-2286-4A1E-9927-6B84FDCB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82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B503BF-179E-4E50-A2AC-B29524BE1E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5E2D89-2286-4A1E-9927-6B84FDCB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4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03BF-179E-4E50-A2AC-B29524BE1E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2D89-2286-4A1E-9927-6B84FDCB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59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03BF-179E-4E50-A2AC-B29524BE1E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2D89-2286-4A1E-9927-6B84FDCB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03BF-179E-4E50-A2AC-B29524BE1E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2D89-2286-4A1E-9927-6B84FDCBDF3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2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03BF-179E-4E50-A2AC-B29524BE1E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2D89-2286-4A1E-9927-6B84FDCB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6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B503BF-179E-4E50-A2AC-B29524BE1E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5E2D89-2286-4A1E-9927-6B84FDCB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48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03BF-179E-4E50-A2AC-B29524BE1E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2D89-2286-4A1E-9927-6B84FDCB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09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B503BF-179E-4E50-A2AC-B29524BE1E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D5E2D89-2286-4A1E-9927-6B84FDCBDF3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52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1CED-BCB6-42ED-A4DC-02E66E691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535" y="1490947"/>
            <a:ext cx="7473257" cy="147501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calendars</a:t>
            </a:r>
            <a:endParaRPr lang="en-IN" sz="6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75CAF-194C-442D-926E-7CD0A41CC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6333" y="3209527"/>
            <a:ext cx="3488925" cy="43894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Pratyus </a:t>
            </a:r>
            <a:r>
              <a:rPr lang="en-US" sz="2800" b="1" dirty="0" err="1">
                <a:solidFill>
                  <a:srgbClr val="FFFF00"/>
                </a:solidFill>
              </a:rPr>
              <a:t>pratye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18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5243B1-FCE2-4B47-A917-661806987A2C}"/>
              </a:ext>
            </a:extLst>
          </p:cNvPr>
          <p:cNvSpPr txBox="1"/>
          <p:nvPr/>
        </p:nvSpPr>
        <p:spPr>
          <a:xfrm>
            <a:off x="581192" y="1982322"/>
            <a:ext cx="8562808" cy="396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Q9.The first republic day of India was celebrated on 26</a:t>
            </a:r>
            <a:r>
              <a:rPr lang="en-US" sz="1800" b="1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January, 1950. It was</a:t>
            </a:r>
            <a:endParaRPr lang="en-IN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Thursday   		b. Wednesday 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AutoNum type="alphaLcPeriod" startAt="3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Friday        	d. Saturday 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AutoNum type="alphaLcPeriod" startAt="3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AutoNum type="alphaLcPeriod" startAt="3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Q10.	How many days are there in x weeks x days (CQ)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 x		b.  8 x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1143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 7x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			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7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2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04CFD2-A79A-4F94-811F-C01B614F99EF}"/>
              </a:ext>
            </a:extLst>
          </p:cNvPr>
          <p:cNvSpPr txBox="1"/>
          <p:nvPr/>
        </p:nvSpPr>
        <p:spPr>
          <a:xfrm>
            <a:off x="408373" y="1867373"/>
            <a:ext cx="11202435" cy="396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Q11. 1st Jan of 1901 was?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Tuesday		b. Wednesday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.Monday 		d. Friday</a:t>
            </a:r>
          </a:p>
          <a:p>
            <a:pPr marL="285750">
              <a:lnSpc>
                <a:spcPct val="115000"/>
              </a:lnSpc>
              <a:spcAft>
                <a:spcPts val="10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Q12. Find the day of the week on 27th June 1974?(CQ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Tuesday  	b. Wednesday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Sunday 		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d.Thursday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9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4AF103-A331-4313-867C-C747384A0B7A}"/>
              </a:ext>
            </a:extLst>
          </p:cNvPr>
          <p:cNvSpPr txBox="1"/>
          <p:nvPr/>
        </p:nvSpPr>
        <p:spPr>
          <a:xfrm>
            <a:off x="497150" y="2033618"/>
            <a:ext cx="8646850" cy="3812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Q13. 8th Dec 2007 was Saturday, what day of the week was it on 8th Dec, 2006?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Sunday		b. Tuesday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Friday		d. Tuesday</a:t>
            </a:r>
          </a:p>
          <a:p>
            <a:pPr marL="285750">
              <a:lnSpc>
                <a:spcPct val="115000"/>
              </a:lnSpc>
              <a:spcAft>
                <a:spcPts val="10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2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Q14.	What day of the week will 22 Apr 2222 be?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Monday	b. Tuesday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Sunday 	d. Thursday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6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9779AE-BAC1-4484-A3C9-C68F1CA3845B}"/>
              </a:ext>
            </a:extLst>
          </p:cNvPr>
          <p:cNvSpPr txBox="1"/>
          <p:nvPr/>
        </p:nvSpPr>
        <p:spPr>
          <a:xfrm>
            <a:off x="417250" y="1801829"/>
            <a:ext cx="11265764" cy="4006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Q15	If the first day of a year (other than leap year) was Friday, then which was the last day of that year?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Saturday		b.  Friday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Tuesday		d. Monday</a:t>
            </a: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lphaLcPeriod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Q16. The second day of a month is Friday, What will be the last day of the next month which has 31 days?</a:t>
            </a:r>
            <a:endParaRPr lang="en-IN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a.Friday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b. Saturday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Wednesday		d.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Datainadequate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6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2EA5-E387-441E-9EA4-6F85FE00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5277D-AD76-4E50-BDF0-6C4B05F82576}"/>
              </a:ext>
            </a:extLst>
          </p:cNvPr>
          <p:cNvSpPr txBox="1"/>
          <p:nvPr/>
        </p:nvSpPr>
        <p:spPr>
          <a:xfrm>
            <a:off x="384698" y="1828496"/>
            <a:ext cx="11226109" cy="4413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Q17.	The maximum gap between two successive leap years is?</a:t>
            </a:r>
            <a:endParaRPr lang="en-IN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		b.  6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 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			d . 12</a:t>
            </a:r>
          </a:p>
          <a:p>
            <a:pPr marL="685800" indent="-342900" algn="just">
              <a:lnSpc>
                <a:spcPct val="115000"/>
              </a:lnSpc>
              <a:spcAft>
                <a:spcPts val="1000"/>
              </a:spcAft>
              <a:buAutoNum type="alphaLcPeriod" startAt="3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Q18.	Is that the calendar for the year 2003 will serve for the year 2014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Yes can be proved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cannot be proved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insufficient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 days has to be changed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08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E7C9-035F-4EBB-9DE6-9BE30DBA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3741C-9612-405E-8536-C55FB4DEFF48}"/>
              </a:ext>
            </a:extLst>
          </p:cNvPr>
          <p:cNvSpPr txBox="1"/>
          <p:nvPr/>
        </p:nvSpPr>
        <p:spPr>
          <a:xfrm>
            <a:off x="514905" y="1861520"/>
            <a:ext cx="11212497" cy="3391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Q19.	Prove that any date in March of a year is the same day of the week corresponding date in November that year.(CQ)</a:t>
            </a:r>
            <a:endParaRPr lang="en-IN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a.Same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day	b. Not same day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c.Next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day	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d.Previous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Q20.What was the day on 31st Dec,2011?</a:t>
            </a:r>
            <a:endParaRPr lang="en-IN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a.Sunday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	b. Monday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c.Saturday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	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d.Friday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870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8573-C1D9-4381-AD4F-41562186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D91C0-85DB-4123-A03F-9712A83F5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B9964-846F-4E19-88F1-ED1750E16F08}"/>
              </a:ext>
            </a:extLst>
          </p:cNvPr>
          <p:cNvSpPr txBox="1"/>
          <p:nvPr/>
        </p:nvSpPr>
        <p:spPr>
          <a:xfrm>
            <a:off x="455719" y="1825655"/>
            <a:ext cx="8652769" cy="1771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number of odd days =0, then it is Sunday.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it is=1, then Monday and so on.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leap year has 366 days and ordinary year has 365 days.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ordinary year has one odd day, whereas leap year has two odd days.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 year divisible by 4 and every century divisible by 400 is a leap year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1C140-26DC-40E3-8A5B-440C1CFB03BC}"/>
              </a:ext>
            </a:extLst>
          </p:cNvPr>
          <p:cNvSpPr txBox="1"/>
          <p:nvPr/>
        </p:nvSpPr>
        <p:spPr>
          <a:xfrm>
            <a:off x="552635" y="1308686"/>
            <a:ext cx="6094520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1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6F28-4E61-466E-9584-4E6E7D49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DB945-E55F-45DE-90F3-7A926015B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55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7129-263A-4FC2-AE5C-CB9EAB46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8036-F097-4EA4-8C35-6BE793010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20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FD06-0883-4294-9CA7-8442EE9E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35EF-8242-4ED3-BE06-A8850AAF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01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7A2C97-FAE8-4A8A-96A1-7917924D43DA}"/>
              </a:ext>
            </a:extLst>
          </p:cNvPr>
          <p:cNvSpPr txBox="1"/>
          <p:nvPr/>
        </p:nvSpPr>
        <p:spPr>
          <a:xfrm>
            <a:off x="384699" y="1788005"/>
            <a:ext cx="8562808" cy="3735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5000"/>
              </a:lnSpc>
              <a:spcAft>
                <a:spcPts val="6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Q1.	January 1, 2007 was Monday. What day of the week lies on Jan 1, 2009?(CQ)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Monday	               	b. Tuesday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Wednesday		d. Thursday</a:t>
            </a: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15000"/>
              </a:lnSpc>
              <a:spcAft>
                <a:spcPts val="6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Q2. If today is Monday. After 61 days it will be?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Monday  		b. Saturday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eriod" startAt="3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Sunday  		d. Friday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3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0FB066-13B1-42A6-9B45-AA0C2A1A0DA8}"/>
              </a:ext>
            </a:extLst>
          </p:cNvPr>
          <p:cNvSpPr txBox="1"/>
          <p:nvPr/>
        </p:nvSpPr>
        <p:spPr>
          <a:xfrm>
            <a:off x="470517" y="1753542"/>
            <a:ext cx="8673483" cy="4372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5000"/>
              </a:lnSpc>
              <a:spcAft>
                <a:spcPts val="6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Q3. If yesterday was Sunday what will be the day after 7779 days?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Tuesday	      b.  Wednesday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Thursday	     d. Friday</a:t>
            </a: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15000"/>
              </a:lnSpc>
              <a:spcAft>
                <a:spcPts val="6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Q4.On what days of Feb, 1996 did Saturday fall?(CQ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,16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,23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,8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,15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,22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,10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,17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,24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240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,14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,21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,28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57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741B6-C63A-4A7B-B031-434D5969C7B8}"/>
              </a:ext>
            </a:extLst>
          </p:cNvPr>
          <p:cNvSpPr txBox="1"/>
          <p:nvPr/>
        </p:nvSpPr>
        <p:spPr>
          <a:xfrm>
            <a:off x="497150" y="1918202"/>
            <a:ext cx="8646850" cy="4120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Q5. The last day of a century cannot be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Monday	      b. Wednesday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lnSpc>
                <a:spcPct val="115000"/>
              </a:lnSpc>
              <a:spcBef>
                <a:spcPts val="20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Tuesday	      d. Friday</a:t>
            </a:r>
          </a:p>
          <a:p>
            <a:pPr indent="228600">
              <a:lnSpc>
                <a:spcPct val="115000"/>
              </a:lnSpc>
              <a:spcBef>
                <a:spcPts val="200"/>
              </a:spcBef>
              <a:spcAft>
                <a:spcPts val="10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lnSpc>
                <a:spcPct val="115000"/>
              </a:lnSpc>
              <a:spcBef>
                <a:spcPts val="200"/>
              </a:spcBef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lnSpc>
                <a:spcPct val="115000"/>
              </a:lnSpc>
              <a:spcBef>
                <a:spcPts val="200"/>
              </a:spcBef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15000"/>
              </a:lnSpc>
              <a:spcBef>
                <a:spcPts val="200"/>
              </a:spcBef>
              <a:spcAft>
                <a:spcPts val="10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Q6.The calendar for the year 2007 will be the same for the year: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6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2014	b. 2016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650">
              <a:lnSpc>
                <a:spcPct val="115000"/>
              </a:lnSpc>
              <a:spcBef>
                <a:spcPts val="20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 2017	d. 2018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51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AD3CCD-FA6C-44C5-8F0E-3FD09E53268E}"/>
              </a:ext>
            </a:extLst>
          </p:cNvPr>
          <p:cNvSpPr txBox="1"/>
          <p:nvPr/>
        </p:nvSpPr>
        <p:spPr>
          <a:xfrm>
            <a:off x="435006" y="1780574"/>
            <a:ext cx="8629095" cy="359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  <a:spcAft>
                <a:spcPts val="10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Q7.Which of the following is not a leap year?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700	      b. 800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Bef>
                <a:spcPts val="20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.  1200     d. 2000</a:t>
            </a:r>
          </a:p>
          <a:p>
            <a:pPr marL="457200">
              <a:lnSpc>
                <a:spcPct val="115000"/>
              </a:lnSpc>
              <a:spcBef>
                <a:spcPts val="200"/>
              </a:spcBef>
              <a:spcAft>
                <a:spcPts val="10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Bef>
                <a:spcPts val="200"/>
              </a:spcBef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Bef>
                <a:spcPts val="200"/>
              </a:spcBef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Q8. How many days are there from 2</a:t>
            </a:r>
            <a:r>
              <a:rPr lang="en-US" sz="1800" b="1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January 1995 to 15</a:t>
            </a:r>
            <a:r>
              <a:rPr lang="en-US" sz="1800" b="1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March, 1995?(CQ)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a.72   b. 73   c. 71  d. 75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2349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137</TotalTime>
  <Words>729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Gill Sans MT</vt:lpstr>
      <vt:lpstr>Wingdings</vt:lpstr>
      <vt:lpstr>Wingdings 2</vt:lpstr>
      <vt:lpstr>Dividend</vt:lpstr>
      <vt:lpstr>calendars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Pratyus Pratye</dc:creator>
  <cp:lastModifiedBy>Pratyus Pratye</cp:lastModifiedBy>
  <cp:revision>4</cp:revision>
  <dcterms:created xsi:type="dcterms:W3CDTF">2020-11-26T15:36:37Z</dcterms:created>
  <dcterms:modified xsi:type="dcterms:W3CDTF">2021-06-26T10:51:13Z</dcterms:modified>
</cp:coreProperties>
</file>