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 Pratye" userId="f0c8c8047c8e3c59" providerId="LiveId" clId="{AAB08918-BC9A-4FC2-889B-51BDD26F21C4}"/>
    <pc:docChg chg="undo custSel addSld delSld modSld">
      <pc:chgData name="Pratyus Pratye" userId="f0c8c8047c8e3c59" providerId="LiveId" clId="{AAB08918-BC9A-4FC2-889B-51BDD26F21C4}" dt="2020-11-26T16:06:20.170" v="240" actId="12"/>
      <pc:docMkLst>
        <pc:docMk/>
      </pc:docMkLst>
      <pc:sldChg chg="modSp mod">
        <pc:chgData name="Pratyus Pratye" userId="f0c8c8047c8e3c59" providerId="LiveId" clId="{AAB08918-BC9A-4FC2-889B-51BDD26F21C4}" dt="2020-11-26T15:40:29.014" v="39"/>
        <pc:sldMkLst>
          <pc:docMk/>
          <pc:sldMk cId="1822337762" sldId="256"/>
        </pc:sldMkLst>
        <pc:spChg chg="mod">
          <ac:chgData name="Pratyus Pratye" userId="f0c8c8047c8e3c59" providerId="LiveId" clId="{AAB08918-BC9A-4FC2-889B-51BDD26F21C4}" dt="2020-11-26T15:40:29.014" v="39"/>
          <ac:spMkLst>
            <pc:docMk/>
            <pc:sldMk cId="1822337762" sldId="256"/>
            <ac:spMk id="2" creationId="{BAE35E1E-A5E4-4604-B083-E6CEAC037822}"/>
          </ac:spMkLst>
        </pc:spChg>
        <pc:spChg chg="mod">
          <ac:chgData name="Pratyus Pratye" userId="f0c8c8047c8e3c59" providerId="LiveId" clId="{AAB08918-BC9A-4FC2-889B-51BDD26F21C4}" dt="2020-11-26T15:39:34.691" v="32" actId="14100"/>
          <ac:spMkLst>
            <pc:docMk/>
            <pc:sldMk cId="1822337762" sldId="256"/>
            <ac:spMk id="3" creationId="{039649A6-6917-45A2-91EB-E3AD27970B1F}"/>
          </ac:spMkLst>
        </pc:spChg>
      </pc:sldChg>
      <pc:sldChg chg="new del">
        <pc:chgData name="Pratyus Pratye" userId="f0c8c8047c8e3c59" providerId="LiveId" clId="{AAB08918-BC9A-4FC2-889B-51BDD26F21C4}" dt="2020-11-26T15:40:25.807" v="38" actId="680"/>
        <pc:sldMkLst>
          <pc:docMk/>
          <pc:sldMk cId="32571696" sldId="257"/>
        </pc:sldMkLst>
      </pc:sldChg>
      <pc:sldChg chg="addSp delSp modSp new mod">
        <pc:chgData name="Pratyus Pratye" userId="f0c8c8047c8e3c59" providerId="LiveId" clId="{AAB08918-BC9A-4FC2-889B-51BDD26F21C4}" dt="2020-11-26T16:06:20.170" v="240" actId="12"/>
        <pc:sldMkLst>
          <pc:docMk/>
          <pc:sldMk cId="174295142" sldId="257"/>
        </pc:sldMkLst>
        <pc:spChg chg="del">
          <ac:chgData name="Pratyus Pratye" userId="f0c8c8047c8e3c59" providerId="LiveId" clId="{AAB08918-BC9A-4FC2-889B-51BDD26F21C4}" dt="2020-11-26T15:41:43.161" v="41" actId="478"/>
          <ac:spMkLst>
            <pc:docMk/>
            <pc:sldMk cId="174295142" sldId="257"/>
            <ac:spMk id="3" creationId="{2110B359-8142-4B60-9A88-26D86CC9B1E5}"/>
          </ac:spMkLst>
        </pc:spChg>
        <pc:spChg chg="add del mod">
          <ac:chgData name="Pratyus Pratye" userId="f0c8c8047c8e3c59" providerId="LiveId" clId="{AAB08918-BC9A-4FC2-889B-51BDD26F21C4}" dt="2020-11-26T15:41:55.129" v="45"/>
          <ac:spMkLst>
            <pc:docMk/>
            <pc:sldMk cId="174295142" sldId="257"/>
            <ac:spMk id="4" creationId="{CAB438BC-8F77-4EB4-92B7-DFC045EC335E}"/>
          </ac:spMkLst>
        </pc:spChg>
        <pc:spChg chg="add del mod">
          <ac:chgData name="Pratyus Pratye" userId="f0c8c8047c8e3c59" providerId="LiveId" clId="{AAB08918-BC9A-4FC2-889B-51BDD26F21C4}" dt="2020-11-26T15:41:55.129" v="45"/>
          <ac:spMkLst>
            <pc:docMk/>
            <pc:sldMk cId="174295142" sldId="257"/>
            <ac:spMk id="5" creationId="{14B28D35-0D40-4110-B830-6B91713FC61A}"/>
          </ac:spMkLst>
        </pc:spChg>
        <pc:spChg chg="add del mod">
          <ac:chgData name="Pratyus Pratye" userId="f0c8c8047c8e3c59" providerId="LiveId" clId="{AAB08918-BC9A-4FC2-889B-51BDD26F21C4}" dt="2020-11-26T15:41:55.129" v="45"/>
          <ac:spMkLst>
            <pc:docMk/>
            <pc:sldMk cId="174295142" sldId="257"/>
            <ac:spMk id="6" creationId="{34D347FA-85EE-41AE-BED1-4B8E408547D1}"/>
          </ac:spMkLst>
        </pc:spChg>
        <pc:spChg chg="add mod">
          <ac:chgData name="Pratyus Pratye" userId="f0c8c8047c8e3c59" providerId="LiveId" clId="{AAB08918-BC9A-4FC2-889B-51BDD26F21C4}" dt="2020-11-26T16:06:20.170" v="240" actId="12"/>
          <ac:spMkLst>
            <pc:docMk/>
            <pc:sldMk cId="174295142" sldId="257"/>
            <ac:spMk id="8" creationId="{22A780D6-5DBA-4601-86C1-75E5F2AA568E}"/>
          </ac:spMkLst>
        </pc:spChg>
      </pc:sldChg>
      <pc:sldChg chg="new del">
        <pc:chgData name="Pratyus Pratye" userId="f0c8c8047c8e3c59" providerId="LiveId" clId="{AAB08918-BC9A-4FC2-889B-51BDD26F21C4}" dt="2020-11-26T15:40:07.638" v="35" actId="680"/>
        <pc:sldMkLst>
          <pc:docMk/>
          <pc:sldMk cId="1769979060" sldId="257"/>
        </pc:sldMkLst>
      </pc:sldChg>
      <pc:sldChg chg="addSp delSp modSp new mod">
        <pc:chgData name="Pratyus Pratye" userId="f0c8c8047c8e3c59" providerId="LiveId" clId="{AAB08918-BC9A-4FC2-889B-51BDD26F21C4}" dt="2020-11-26T15:56:09.688" v="148" actId="20577"/>
        <pc:sldMkLst>
          <pc:docMk/>
          <pc:sldMk cId="1012926502" sldId="258"/>
        </pc:sldMkLst>
        <pc:spChg chg="del">
          <ac:chgData name="Pratyus Pratye" userId="f0c8c8047c8e3c59" providerId="LiveId" clId="{AAB08918-BC9A-4FC2-889B-51BDD26F21C4}" dt="2020-11-26T15:43:49.413" v="63" actId="478"/>
          <ac:spMkLst>
            <pc:docMk/>
            <pc:sldMk cId="1012926502" sldId="258"/>
            <ac:spMk id="3" creationId="{AD0C14B3-DD21-4522-A254-16DB58068BA4}"/>
          </ac:spMkLst>
        </pc:spChg>
        <pc:spChg chg="add mod">
          <ac:chgData name="Pratyus Pratye" userId="f0c8c8047c8e3c59" providerId="LiveId" clId="{AAB08918-BC9A-4FC2-889B-51BDD26F21C4}" dt="2020-11-26T15:56:09.688" v="148" actId="20577"/>
          <ac:spMkLst>
            <pc:docMk/>
            <pc:sldMk cId="1012926502" sldId="258"/>
            <ac:spMk id="4" creationId="{3CA74B58-560A-4BF7-A552-88C45CD631DE}"/>
          </ac:spMkLst>
        </pc:spChg>
      </pc:sldChg>
      <pc:sldChg chg="addSp delSp modSp new mod">
        <pc:chgData name="Pratyus Pratye" userId="f0c8c8047c8e3c59" providerId="LiveId" clId="{AAB08918-BC9A-4FC2-889B-51BDD26F21C4}" dt="2020-11-26T16:03:57.044" v="237" actId="20577"/>
        <pc:sldMkLst>
          <pc:docMk/>
          <pc:sldMk cId="1806123926" sldId="259"/>
        </pc:sldMkLst>
        <pc:spChg chg="del">
          <ac:chgData name="Pratyus Pratye" userId="f0c8c8047c8e3c59" providerId="LiveId" clId="{AAB08918-BC9A-4FC2-889B-51BDD26F21C4}" dt="2020-11-26T15:43:56.475" v="64" actId="478"/>
          <ac:spMkLst>
            <pc:docMk/>
            <pc:sldMk cId="1806123926" sldId="259"/>
            <ac:spMk id="3" creationId="{7B886414-5DF6-457A-B5EB-9B6116258A78}"/>
          </ac:spMkLst>
        </pc:spChg>
        <pc:spChg chg="add mod">
          <ac:chgData name="Pratyus Pratye" userId="f0c8c8047c8e3c59" providerId="LiveId" clId="{AAB08918-BC9A-4FC2-889B-51BDD26F21C4}" dt="2020-11-26T16:03:57.044" v="237" actId="20577"/>
          <ac:spMkLst>
            <pc:docMk/>
            <pc:sldMk cId="1806123926" sldId="259"/>
            <ac:spMk id="5" creationId="{68B80280-DC88-4568-859C-88F23C81C17D}"/>
          </ac:spMkLst>
        </pc:spChg>
      </pc:sldChg>
      <pc:sldChg chg="addSp delSp modSp new mod">
        <pc:chgData name="Pratyus Pratye" userId="f0c8c8047c8e3c59" providerId="LiveId" clId="{AAB08918-BC9A-4FC2-889B-51BDD26F21C4}" dt="2020-11-26T16:03:47.121" v="234" actId="20577"/>
        <pc:sldMkLst>
          <pc:docMk/>
          <pc:sldMk cId="1785533022" sldId="260"/>
        </pc:sldMkLst>
        <pc:spChg chg="del">
          <ac:chgData name="Pratyus Pratye" userId="f0c8c8047c8e3c59" providerId="LiveId" clId="{AAB08918-BC9A-4FC2-889B-51BDD26F21C4}" dt="2020-11-26T15:44:00.943" v="65" actId="478"/>
          <ac:spMkLst>
            <pc:docMk/>
            <pc:sldMk cId="1785533022" sldId="260"/>
            <ac:spMk id="3" creationId="{BC127749-CF34-42A9-8068-B110609ECB2D}"/>
          </ac:spMkLst>
        </pc:spChg>
        <pc:spChg chg="add mod">
          <ac:chgData name="Pratyus Pratye" userId="f0c8c8047c8e3c59" providerId="LiveId" clId="{AAB08918-BC9A-4FC2-889B-51BDD26F21C4}" dt="2020-11-26T16:03:47.121" v="234" actId="20577"/>
          <ac:spMkLst>
            <pc:docMk/>
            <pc:sldMk cId="1785533022" sldId="260"/>
            <ac:spMk id="5" creationId="{1B75386B-9361-4BE8-9634-08BF3793AD1D}"/>
          </ac:spMkLst>
        </pc:spChg>
      </pc:sldChg>
      <pc:sldChg chg="addSp delSp modSp new mod">
        <pc:chgData name="Pratyus Pratye" userId="f0c8c8047c8e3c59" providerId="LiveId" clId="{AAB08918-BC9A-4FC2-889B-51BDD26F21C4}" dt="2020-11-26T15:53:42.117" v="128" actId="14100"/>
        <pc:sldMkLst>
          <pc:docMk/>
          <pc:sldMk cId="1091260025" sldId="261"/>
        </pc:sldMkLst>
        <pc:spChg chg="del">
          <ac:chgData name="Pratyus Pratye" userId="f0c8c8047c8e3c59" providerId="LiveId" clId="{AAB08918-BC9A-4FC2-889B-51BDD26F21C4}" dt="2020-11-26T15:44:05.989" v="66" actId="478"/>
          <ac:spMkLst>
            <pc:docMk/>
            <pc:sldMk cId="1091260025" sldId="261"/>
            <ac:spMk id="3" creationId="{1E31D941-2C0B-4E2E-A366-0911300F5FFC}"/>
          </ac:spMkLst>
        </pc:spChg>
        <pc:spChg chg="add mod">
          <ac:chgData name="Pratyus Pratye" userId="f0c8c8047c8e3c59" providerId="LiveId" clId="{AAB08918-BC9A-4FC2-889B-51BDD26F21C4}" dt="2020-11-26T15:53:42.117" v="128" actId="14100"/>
          <ac:spMkLst>
            <pc:docMk/>
            <pc:sldMk cId="1091260025" sldId="261"/>
            <ac:spMk id="5" creationId="{1CD99E51-5222-4935-86F0-2059746DFE27}"/>
          </ac:spMkLst>
        </pc:spChg>
      </pc:sldChg>
      <pc:sldChg chg="addSp delSp modSp new mod">
        <pc:chgData name="Pratyus Pratye" userId="f0c8c8047c8e3c59" providerId="LiveId" clId="{AAB08918-BC9A-4FC2-889B-51BDD26F21C4}" dt="2020-11-26T16:03:35.668" v="231" actId="20577"/>
        <pc:sldMkLst>
          <pc:docMk/>
          <pc:sldMk cId="2291151317" sldId="262"/>
        </pc:sldMkLst>
        <pc:spChg chg="del">
          <ac:chgData name="Pratyus Pratye" userId="f0c8c8047c8e3c59" providerId="LiveId" clId="{AAB08918-BC9A-4FC2-889B-51BDD26F21C4}" dt="2020-11-26T15:44:10.942" v="67" actId="478"/>
          <ac:spMkLst>
            <pc:docMk/>
            <pc:sldMk cId="2291151317" sldId="262"/>
            <ac:spMk id="3" creationId="{221DF583-3124-4381-9590-7FAAFE20D591}"/>
          </ac:spMkLst>
        </pc:spChg>
        <pc:spChg chg="add mod">
          <ac:chgData name="Pratyus Pratye" userId="f0c8c8047c8e3c59" providerId="LiveId" clId="{AAB08918-BC9A-4FC2-889B-51BDD26F21C4}" dt="2020-11-26T16:03:35.668" v="231" actId="20577"/>
          <ac:spMkLst>
            <pc:docMk/>
            <pc:sldMk cId="2291151317" sldId="262"/>
            <ac:spMk id="5" creationId="{B41B9046-4EE4-4B0A-B148-25F151C50EF7}"/>
          </ac:spMkLst>
        </pc:spChg>
      </pc:sldChg>
      <pc:sldChg chg="addSp delSp modSp new mod">
        <pc:chgData name="Pratyus Pratye" userId="f0c8c8047c8e3c59" providerId="LiveId" clId="{AAB08918-BC9A-4FC2-889B-51BDD26F21C4}" dt="2020-11-26T15:54:01.131" v="131" actId="14100"/>
        <pc:sldMkLst>
          <pc:docMk/>
          <pc:sldMk cId="301704554" sldId="263"/>
        </pc:sldMkLst>
        <pc:spChg chg="del">
          <ac:chgData name="Pratyus Pratye" userId="f0c8c8047c8e3c59" providerId="LiveId" clId="{AAB08918-BC9A-4FC2-889B-51BDD26F21C4}" dt="2020-11-26T15:44:15.394" v="68" actId="478"/>
          <ac:spMkLst>
            <pc:docMk/>
            <pc:sldMk cId="301704554" sldId="263"/>
            <ac:spMk id="3" creationId="{3096D892-C4C6-458E-B386-C5F2995B75DA}"/>
          </ac:spMkLst>
        </pc:spChg>
        <pc:spChg chg="add mod">
          <ac:chgData name="Pratyus Pratye" userId="f0c8c8047c8e3c59" providerId="LiveId" clId="{AAB08918-BC9A-4FC2-889B-51BDD26F21C4}" dt="2020-11-26T15:54:01.131" v="131" actId="14100"/>
          <ac:spMkLst>
            <pc:docMk/>
            <pc:sldMk cId="301704554" sldId="263"/>
            <ac:spMk id="5" creationId="{F51806EA-6DF7-4476-8FAF-1111DA726A94}"/>
          </ac:spMkLst>
        </pc:spChg>
      </pc:sldChg>
      <pc:sldChg chg="addSp delSp modSp new mod">
        <pc:chgData name="Pratyus Pratye" userId="f0c8c8047c8e3c59" providerId="LiveId" clId="{AAB08918-BC9A-4FC2-889B-51BDD26F21C4}" dt="2020-11-26T16:03:19.082" v="228" actId="20577"/>
        <pc:sldMkLst>
          <pc:docMk/>
          <pc:sldMk cId="3357866191" sldId="264"/>
        </pc:sldMkLst>
        <pc:spChg chg="del">
          <ac:chgData name="Pratyus Pratye" userId="f0c8c8047c8e3c59" providerId="LiveId" clId="{AAB08918-BC9A-4FC2-889B-51BDD26F21C4}" dt="2020-11-26T15:44:19.222" v="69" actId="478"/>
          <ac:spMkLst>
            <pc:docMk/>
            <pc:sldMk cId="3357866191" sldId="264"/>
            <ac:spMk id="3" creationId="{9B50A51D-F048-4384-A08C-77A134CCB955}"/>
          </ac:spMkLst>
        </pc:spChg>
        <pc:spChg chg="add mod">
          <ac:chgData name="Pratyus Pratye" userId="f0c8c8047c8e3c59" providerId="LiveId" clId="{AAB08918-BC9A-4FC2-889B-51BDD26F21C4}" dt="2020-11-26T16:03:19.082" v="228" actId="20577"/>
          <ac:spMkLst>
            <pc:docMk/>
            <pc:sldMk cId="3357866191" sldId="264"/>
            <ac:spMk id="5" creationId="{4C45ED2D-3757-4CEE-AC29-6A4D060C9AB6}"/>
          </ac:spMkLst>
        </pc:spChg>
      </pc:sldChg>
      <pc:sldChg chg="addSp delSp modSp new mod">
        <pc:chgData name="Pratyus Pratye" userId="f0c8c8047c8e3c59" providerId="LiveId" clId="{AAB08918-BC9A-4FC2-889B-51BDD26F21C4}" dt="2020-11-26T16:03:08.121" v="224" actId="20577"/>
        <pc:sldMkLst>
          <pc:docMk/>
          <pc:sldMk cId="582946109" sldId="265"/>
        </pc:sldMkLst>
        <pc:spChg chg="del">
          <ac:chgData name="Pratyus Pratye" userId="f0c8c8047c8e3c59" providerId="LiveId" clId="{AAB08918-BC9A-4FC2-889B-51BDD26F21C4}" dt="2020-11-26T15:44:24.034" v="70" actId="478"/>
          <ac:spMkLst>
            <pc:docMk/>
            <pc:sldMk cId="582946109" sldId="265"/>
            <ac:spMk id="3" creationId="{3A887561-3B26-4B13-8ED9-E0ABD759A2BF}"/>
          </ac:spMkLst>
        </pc:spChg>
        <pc:spChg chg="add mod">
          <ac:chgData name="Pratyus Pratye" userId="f0c8c8047c8e3c59" providerId="LiveId" clId="{AAB08918-BC9A-4FC2-889B-51BDD26F21C4}" dt="2020-11-26T16:03:08.121" v="224" actId="20577"/>
          <ac:spMkLst>
            <pc:docMk/>
            <pc:sldMk cId="582946109" sldId="265"/>
            <ac:spMk id="5" creationId="{5BE3C033-F1B6-40DA-9FC2-E32437941D20}"/>
          </ac:spMkLst>
        </pc:spChg>
      </pc:sldChg>
      <pc:sldChg chg="addSp delSp modSp new mod">
        <pc:chgData name="Pratyus Pratye" userId="f0c8c8047c8e3c59" providerId="LiveId" clId="{AAB08918-BC9A-4FC2-889B-51BDD26F21C4}" dt="2020-11-26T16:03:00.293" v="221" actId="20577"/>
        <pc:sldMkLst>
          <pc:docMk/>
          <pc:sldMk cId="1423400568" sldId="266"/>
        </pc:sldMkLst>
        <pc:spChg chg="del">
          <ac:chgData name="Pratyus Pratye" userId="f0c8c8047c8e3c59" providerId="LiveId" clId="{AAB08918-BC9A-4FC2-889B-51BDD26F21C4}" dt="2020-11-26T15:44:28.409" v="71" actId="478"/>
          <ac:spMkLst>
            <pc:docMk/>
            <pc:sldMk cId="1423400568" sldId="266"/>
            <ac:spMk id="3" creationId="{B254E02A-0E57-4330-8DE2-9DD450F0D8F1}"/>
          </ac:spMkLst>
        </pc:spChg>
        <pc:spChg chg="add mod">
          <ac:chgData name="Pratyus Pratye" userId="f0c8c8047c8e3c59" providerId="LiveId" clId="{AAB08918-BC9A-4FC2-889B-51BDD26F21C4}" dt="2020-11-26T16:03:00.293" v="221" actId="20577"/>
          <ac:spMkLst>
            <pc:docMk/>
            <pc:sldMk cId="1423400568" sldId="266"/>
            <ac:spMk id="5" creationId="{56DEE29E-084D-4C1B-842D-9CBE52F95074}"/>
          </ac:spMkLst>
        </pc:spChg>
      </pc:sldChg>
      <pc:sldChg chg="addSp delSp new del mod">
        <pc:chgData name="Pratyus Pratye" userId="f0c8c8047c8e3c59" providerId="LiveId" clId="{AAB08918-BC9A-4FC2-889B-51BDD26F21C4}" dt="2020-11-26T15:57:09.334" v="149" actId="47"/>
        <pc:sldMkLst>
          <pc:docMk/>
          <pc:sldMk cId="2404613983" sldId="267"/>
        </pc:sldMkLst>
        <pc:spChg chg="del">
          <ac:chgData name="Pratyus Pratye" userId="f0c8c8047c8e3c59" providerId="LiveId" clId="{AAB08918-BC9A-4FC2-889B-51BDD26F21C4}" dt="2020-11-26T15:44:33.424" v="72" actId="478"/>
          <ac:spMkLst>
            <pc:docMk/>
            <pc:sldMk cId="2404613983" sldId="267"/>
            <ac:spMk id="3" creationId="{38DB8EC8-00EE-46F0-9C23-274271CD5D0A}"/>
          </ac:spMkLst>
        </pc:spChg>
        <pc:spChg chg="add del">
          <ac:chgData name="Pratyus Pratye" userId="f0c8c8047c8e3c59" providerId="LiveId" clId="{AAB08918-BC9A-4FC2-889B-51BDD26F21C4}" dt="2020-11-26T15:55:41.883" v="139" actId="21"/>
          <ac:spMkLst>
            <pc:docMk/>
            <pc:sldMk cId="2404613983" sldId="267"/>
            <ac:spMk id="5" creationId="{84F13F88-0BCB-4749-ABE1-9CBF2D5BB34B}"/>
          </ac:spMkLst>
        </pc:spChg>
      </pc:sldChg>
      <pc:sldChg chg="addSp delSp modSp new mod">
        <pc:chgData name="Pratyus Pratye" userId="f0c8c8047c8e3c59" providerId="LiveId" clId="{AAB08918-BC9A-4FC2-889B-51BDD26F21C4}" dt="2020-11-26T16:02:50.106" v="219" actId="20577"/>
        <pc:sldMkLst>
          <pc:docMk/>
          <pc:sldMk cId="721604222" sldId="268"/>
        </pc:sldMkLst>
        <pc:spChg chg="del">
          <ac:chgData name="Pratyus Pratye" userId="f0c8c8047c8e3c59" providerId="LiveId" clId="{AAB08918-BC9A-4FC2-889B-51BDD26F21C4}" dt="2020-11-26T15:48:44.809" v="90" actId="478"/>
          <ac:spMkLst>
            <pc:docMk/>
            <pc:sldMk cId="721604222" sldId="268"/>
            <ac:spMk id="3" creationId="{0F95EEBD-9DED-4C87-B57E-FA40F29E1ADE}"/>
          </ac:spMkLst>
        </pc:spChg>
        <pc:spChg chg="add mod">
          <ac:chgData name="Pratyus Pratye" userId="f0c8c8047c8e3c59" providerId="LiveId" clId="{AAB08918-BC9A-4FC2-889B-51BDD26F21C4}" dt="2020-11-26T16:02:50.106" v="219" actId="20577"/>
          <ac:spMkLst>
            <pc:docMk/>
            <pc:sldMk cId="721604222" sldId="268"/>
            <ac:spMk id="5" creationId="{07D4125D-80C6-4734-8A36-5CE4C88C67CB}"/>
          </ac:spMkLst>
        </pc:spChg>
      </pc:sldChg>
      <pc:sldChg chg="addSp delSp modSp new mod">
        <pc:chgData name="Pratyus Pratye" userId="f0c8c8047c8e3c59" providerId="LiveId" clId="{AAB08918-BC9A-4FC2-889B-51BDD26F21C4}" dt="2020-11-26T15:57:52.284" v="161" actId="1076"/>
        <pc:sldMkLst>
          <pc:docMk/>
          <pc:sldMk cId="891370243" sldId="269"/>
        </pc:sldMkLst>
        <pc:spChg chg="del">
          <ac:chgData name="Pratyus Pratye" userId="f0c8c8047c8e3c59" providerId="LiveId" clId="{AAB08918-BC9A-4FC2-889B-51BDD26F21C4}" dt="2020-11-26T15:49:03.621" v="92" actId="478"/>
          <ac:spMkLst>
            <pc:docMk/>
            <pc:sldMk cId="891370243" sldId="269"/>
            <ac:spMk id="3" creationId="{787B0154-D86D-4A2F-8E39-4CEC57269403}"/>
          </ac:spMkLst>
        </pc:spChg>
        <pc:spChg chg="add mod">
          <ac:chgData name="Pratyus Pratye" userId="f0c8c8047c8e3c59" providerId="LiveId" clId="{AAB08918-BC9A-4FC2-889B-51BDD26F21C4}" dt="2020-11-26T15:57:52.284" v="161" actId="1076"/>
          <ac:spMkLst>
            <pc:docMk/>
            <pc:sldMk cId="891370243" sldId="269"/>
            <ac:spMk id="5" creationId="{3F784117-0516-422F-8D81-024396C26D1D}"/>
          </ac:spMkLst>
        </pc:spChg>
      </pc:sldChg>
      <pc:sldChg chg="addSp delSp modSp new mod">
        <pc:chgData name="Pratyus Pratye" userId="f0c8c8047c8e3c59" providerId="LiveId" clId="{AAB08918-BC9A-4FC2-889B-51BDD26F21C4}" dt="2020-11-26T16:02:27.433" v="217" actId="20577"/>
        <pc:sldMkLst>
          <pc:docMk/>
          <pc:sldMk cId="3237016547" sldId="270"/>
        </pc:sldMkLst>
        <pc:spChg chg="del">
          <ac:chgData name="Pratyus Pratye" userId="f0c8c8047c8e3c59" providerId="LiveId" clId="{AAB08918-BC9A-4FC2-889B-51BDD26F21C4}" dt="2020-11-26T15:49:21.115" v="94" actId="478"/>
          <ac:spMkLst>
            <pc:docMk/>
            <pc:sldMk cId="3237016547" sldId="270"/>
            <ac:spMk id="3" creationId="{8163633A-AA17-43FA-A5F3-E5A197D05117}"/>
          </ac:spMkLst>
        </pc:spChg>
        <pc:spChg chg="add mod">
          <ac:chgData name="Pratyus Pratye" userId="f0c8c8047c8e3c59" providerId="LiveId" clId="{AAB08918-BC9A-4FC2-889B-51BDD26F21C4}" dt="2020-11-26T16:02:27.433" v="217" actId="20577"/>
          <ac:spMkLst>
            <pc:docMk/>
            <pc:sldMk cId="3237016547" sldId="270"/>
            <ac:spMk id="5" creationId="{C0DC100B-2D07-4D4D-A2D6-1B540F1908DC}"/>
          </ac:spMkLst>
        </pc:spChg>
      </pc:sldChg>
      <pc:sldChg chg="addSp delSp modSp new mod">
        <pc:chgData name="Pratyus Pratye" userId="f0c8c8047c8e3c59" providerId="LiveId" clId="{AAB08918-BC9A-4FC2-889B-51BDD26F21C4}" dt="2020-11-26T16:02:19.449" v="214" actId="20577"/>
        <pc:sldMkLst>
          <pc:docMk/>
          <pc:sldMk cId="1452610323" sldId="271"/>
        </pc:sldMkLst>
        <pc:spChg chg="del">
          <ac:chgData name="Pratyus Pratye" userId="f0c8c8047c8e3c59" providerId="LiveId" clId="{AAB08918-BC9A-4FC2-889B-51BDD26F21C4}" dt="2020-11-26T15:49:51.480" v="96" actId="478"/>
          <ac:spMkLst>
            <pc:docMk/>
            <pc:sldMk cId="1452610323" sldId="271"/>
            <ac:spMk id="3" creationId="{5C3F4169-92FC-415D-AC45-C9E308FB4ED6}"/>
          </ac:spMkLst>
        </pc:spChg>
        <pc:spChg chg="add mod">
          <ac:chgData name="Pratyus Pratye" userId="f0c8c8047c8e3c59" providerId="LiveId" clId="{AAB08918-BC9A-4FC2-889B-51BDD26F21C4}" dt="2020-11-26T16:02:19.449" v="214" actId="20577"/>
          <ac:spMkLst>
            <pc:docMk/>
            <pc:sldMk cId="1452610323" sldId="271"/>
            <ac:spMk id="5" creationId="{AD2A72EE-69D3-4E61-A9D6-33B05AB666B9}"/>
          </ac:spMkLst>
        </pc:spChg>
      </pc:sldChg>
      <pc:sldChg chg="addSp delSp modSp new mod">
        <pc:chgData name="Pratyus Pratye" userId="f0c8c8047c8e3c59" providerId="LiveId" clId="{AAB08918-BC9A-4FC2-889B-51BDD26F21C4}" dt="2020-11-26T16:01:54.067" v="206" actId="20577"/>
        <pc:sldMkLst>
          <pc:docMk/>
          <pc:sldMk cId="2593912474" sldId="272"/>
        </pc:sldMkLst>
        <pc:spChg chg="del">
          <ac:chgData name="Pratyus Pratye" userId="f0c8c8047c8e3c59" providerId="LiveId" clId="{AAB08918-BC9A-4FC2-889B-51BDD26F21C4}" dt="2020-11-26T15:50:14.968" v="98" actId="478"/>
          <ac:spMkLst>
            <pc:docMk/>
            <pc:sldMk cId="2593912474" sldId="272"/>
            <ac:spMk id="3" creationId="{4781DBC9-CBE8-444D-8AEE-459A4FE0896C}"/>
          </ac:spMkLst>
        </pc:spChg>
        <pc:spChg chg="add mod">
          <ac:chgData name="Pratyus Pratye" userId="f0c8c8047c8e3c59" providerId="LiveId" clId="{AAB08918-BC9A-4FC2-889B-51BDD26F21C4}" dt="2020-11-26T16:01:54.067" v="206" actId="20577"/>
          <ac:spMkLst>
            <pc:docMk/>
            <pc:sldMk cId="2593912474" sldId="272"/>
            <ac:spMk id="5" creationId="{6F702489-922A-4BA2-96EA-F22ED40839C3}"/>
          </ac:spMkLst>
        </pc:spChg>
      </pc:sldChg>
      <pc:sldChg chg="addSp delSp modSp new mod">
        <pc:chgData name="Pratyus Pratye" userId="f0c8c8047c8e3c59" providerId="LiveId" clId="{AAB08918-BC9A-4FC2-889B-51BDD26F21C4}" dt="2020-11-26T16:01:41.915" v="204" actId="20577"/>
        <pc:sldMkLst>
          <pc:docMk/>
          <pc:sldMk cId="3655750154" sldId="273"/>
        </pc:sldMkLst>
        <pc:spChg chg="del">
          <ac:chgData name="Pratyus Pratye" userId="f0c8c8047c8e3c59" providerId="LiveId" clId="{AAB08918-BC9A-4FC2-889B-51BDD26F21C4}" dt="2020-11-26T15:50:46.518" v="102" actId="478"/>
          <ac:spMkLst>
            <pc:docMk/>
            <pc:sldMk cId="3655750154" sldId="273"/>
            <ac:spMk id="3" creationId="{9582FB83-7F09-4A4F-9647-5584861CDDD0}"/>
          </ac:spMkLst>
        </pc:spChg>
        <pc:spChg chg="add mod">
          <ac:chgData name="Pratyus Pratye" userId="f0c8c8047c8e3c59" providerId="LiveId" clId="{AAB08918-BC9A-4FC2-889B-51BDD26F21C4}" dt="2020-11-26T16:01:41.915" v="204" actId="20577"/>
          <ac:spMkLst>
            <pc:docMk/>
            <pc:sldMk cId="3655750154" sldId="273"/>
            <ac:spMk id="5" creationId="{09EDE0F7-2EE0-49F1-85FE-000CBFE6AA39}"/>
          </ac:spMkLst>
        </pc:spChg>
      </pc:sldChg>
      <pc:sldChg chg="addSp delSp modSp new mod">
        <pc:chgData name="Pratyus Pratye" userId="f0c8c8047c8e3c59" providerId="LiveId" clId="{AAB08918-BC9A-4FC2-889B-51BDD26F21C4}" dt="2020-11-26T16:01:29.466" v="201" actId="20577"/>
        <pc:sldMkLst>
          <pc:docMk/>
          <pc:sldMk cId="101113094" sldId="274"/>
        </pc:sldMkLst>
        <pc:spChg chg="del">
          <ac:chgData name="Pratyus Pratye" userId="f0c8c8047c8e3c59" providerId="LiveId" clId="{AAB08918-BC9A-4FC2-889B-51BDD26F21C4}" dt="2020-11-26T15:51:06.282" v="104" actId="478"/>
          <ac:spMkLst>
            <pc:docMk/>
            <pc:sldMk cId="101113094" sldId="274"/>
            <ac:spMk id="3" creationId="{7CEE1D91-6B3F-4E5B-A99F-209779B76602}"/>
          </ac:spMkLst>
        </pc:spChg>
        <pc:spChg chg="add mod">
          <ac:chgData name="Pratyus Pratye" userId="f0c8c8047c8e3c59" providerId="LiveId" clId="{AAB08918-BC9A-4FC2-889B-51BDD26F21C4}" dt="2020-11-26T16:01:29.466" v="201" actId="20577"/>
          <ac:spMkLst>
            <pc:docMk/>
            <pc:sldMk cId="101113094" sldId="274"/>
            <ac:spMk id="5" creationId="{2C0A5753-25CA-4CD7-BB10-F670EC6CA2E8}"/>
          </ac:spMkLst>
        </pc:spChg>
      </pc:sldChg>
      <pc:sldChg chg="addSp delSp modSp new mod">
        <pc:chgData name="Pratyus Pratye" userId="f0c8c8047c8e3c59" providerId="LiveId" clId="{AAB08918-BC9A-4FC2-889B-51BDD26F21C4}" dt="2020-11-26T16:00:13.917" v="188" actId="20577"/>
        <pc:sldMkLst>
          <pc:docMk/>
          <pc:sldMk cId="2811194327" sldId="275"/>
        </pc:sldMkLst>
        <pc:spChg chg="del">
          <ac:chgData name="Pratyus Pratye" userId="f0c8c8047c8e3c59" providerId="LiveId" clId="{AAB08918-BC9A-4FC2-889B-51BDD26F21C4}" dt="2020-11-26T15:51:40.679" v="118" actId="478"/>
          <ac:spMkLst>
            <pc:docMk/>
            <pc:sldMk cId="2811194327" sldId="275"/>
            <ac:spMk id="3" creationId="{C8F1F8D7-85CA-4CA3-8C56-4F8ECE1D2623}"/>
          </ac:spMkLst>
        </pc:spChg>
        <pc:spChg chg="add mod">
          <ac:chgData name="Pratyus Pratye" userId="f0c8c8047c8e3c59" providerId="LiveId" clId="{AAB08918-BC9A-4FC2-889B-51BDD26F21C4}" dt="2020-11-26T16:00:13.917" v="188" actId="20577"/>
          <ac:spMkLst>
            <pc:docMk/>
            <pc:sldMk cId="2811194327" sldId="275"/>
            <ac:spMk id="5" creationId="{9101A569-38E3-4546-AC2B-13715F209F50}"/>
          </ac:spMkLst>
        </pc:spChg>
      </pc:sldChg>
      <pc:sldChg chg="addSp delSp modSp new mod">
        <pc:chgData name="Pratyus Pratye" userId="f0c8c8047c8e3c59" providerId="LiveId" clId="{AAB08918-BC9A-4FC2-889B-51BDD26F21C4}" dt="2020-11-26T16:00:32.696" v="190" actId="1076"/>
        <pc:sldMkLst>
          <pc:docMk/>
          <pc:sldMk cId="3181692996" sldId="276"/>
        </pc:sldMkLst>
        <pc:spChg chg="del">
          <ac:chgData name="Pratyus Pratye" userId="f0c8c8047c8e3c59" providerId="LiveId" clId="{AAB08918-BC9A-4FC2-889B-51BDD26F21C4}" dt="2020-11-26T15:52:08.452" v="120" actId="478"/>
          <ac:spMkLst>
            <pc:docMk/>
            <pc:sldMk cId="3181692996" sldId="276"/>
            <ac:spMk id="3" creationId="{E22586EF-8B03-4435-A7A0-A37BAC19FCA0}"/>
          </ac:spMkLst>
        </pc:spChg>
        <pc:spChg chg="add mod">
          <ac:chgData name="Pratyus Pratye" userId="f0c8c8047c8e3c59" providerId="LiveId" clId="{AAB08918-BC9A-4FC2-889B-51BDD26F21C4}" dt="2020-11-26T16:00:32.696" v="190" actId="1076"/>
          <ac:spMkLst>
            <pc:docMk/>
            <pc:sldMk cId="3181692996" sldId="276"/>
            <ac:spMk id="5" creationId="{C4851BE4-3C30-4F2F-AB9F-4C54C6114CAA}"/>
          </ac:spMkLst>
        </pc:spChg>
      </pc:sldChg>
      <pc:sldChg chg="addSp delSp modSp new mod">
        <pc:chgData name="Pratyus Pratye" userId="f0c8c8047c8e3c59" providerId="LiveId" clId="{AAB08918-BC9A-4FC2-889B-51BDD26F21C4}" dt="2020-11-26T16:01:04.015" v="199" actId="20577"/>
        <pc:sldMkLst>
          <pc:docMk/>
          <pc:sldMk cId="3467512614" sldId="277"/>
        </pc:sldMkLst>
        <pc:spChg chg="del">
          <ac:chgData name="Pratyus Pratye" userId="f0c8c8047c8e3c59" providerId="LiveId" clId="{AAB08918-BC9A-4FC2-889B-51BDD26F21C4}" dt="2020-11-26T15:52:30.527" v="122" actId="478"/>
          <ac:spMkLst>
            <pc:docMk/>
            <pc:sldMk cId="3467512614" sldId="277"/>
            <ac:spMk id="3" creationId="{B7FD11D7-B2BF-48C7-9015-4387452AFC8D}"/>
          </ac:spMkLst>
        </pc:spChg>
        <pc:spChg chg="add mod">
          <ac:chgData name="Pratyus Pratye" userId="f0c8c8047c8e3c59" providerId="LiveId" clId="{AAB08918-BC9A-4FC2-889B-51BDD26F21C4}" dt="2020-11-26T16:01:04.015" v="199" actId="20577"/>
          <ac:spMkLst>
            <pc:docMk/>
            <pc:sldMk cId="3467512614" sldId="277"/>
            <ac:spMk id="5" creationId="{85FBE60A-8A52-478E-A79A-16F91AE5ABAC}"/>
          </ac:spMkLst>
        </pc:spChg>
      </pc:sldChg>
      <pc:sldChg chg="new">
        <pc:chgData name="Pratyus Pratye" userId="f0c8c8047c8e3c59" providerId="LiveId" clId="{AAB08918-BC9A-4FC2-889B-51BDD26F21C4}" dt="2020-11-26T15:51:31.821" v="115" actId="680"/>
        <pc:sldMkLst>
          <pc:docMk/>
          <pc:sldMk cId="1372215638" sldId="278"/>
        </pc:sldMkLst>
      </pc:sldChg>
      <pc:sldChg chg="new">
        <pc:chgData name="Pratyus Pratye" userId="f0c8c8047c8e3c59" providerId="LiveId" clId="{AAB08918-BC9A-4FC2-889B-51BDD26F21C4}" dt="2020-11-26T15:51:32.368" v="116" actId="680"/>
        <pc:sldMkLst>
          <pc:docMk/>
          <pc:sldMk cId="711004900" sldId="279"/>
        </pc:sldMkLst>
      </pc:sldChg>
      <pc:sldChg chg="new">
        <pc:chgData name="Pratyus Pratye" userId="f0c8c8047c8e3c59" providerId="LiveId" clId="{AAB08918-BC9A-4FC2-889B-51BDD26F21C4}" dt="2020-11-26T15:51:32.586" v="117" actId="680"/>
        <pc:sldMkLst>
          <pc:docMk/>
          <pc:sldMk cId="3851739713" sldId="280"/>
        </pc:sldMkLst>
      </pc:sldChg>
    </pc:docChg>
  </pc:docChgLst>
  <pc:docChgLst>
    <pc:chgData name="Pratyus Pratye" userId="f0c8c8047c8e3c59" providerId="LiveId" clId="{FD8EF55C-EBE8-4D5C-A833-81939BA41A5E}"/>
    <pc:docChg chg="custSel modSld">
      <pc:chgData name="Pratyus Pratye" userId="f0c8c8047c8e3c59" providerId="LiveId" clId="{FD8EF55C-EBE8-4D5C-A833-81939BA41A5E}" dt="2021-08-09T04:23:20.690" v="13" actId="1076"/>
      <pc:docMkLst>
        <pc:docMk/>
      </pc:docMkLst>
      <pc:sldChg chg="modSp mod">
        <pc:chgData name="Pratyus Pratye" userId="f0c8c8047c8e3c59" providerId="LiveId" clId="{FD8EF55C-EBE8-4D5C-A833-81939BA41A5E}" dt="2021-08-09T04:23:20.690" v="13" actId="1076"/>
        <pc:sldMkLst>
          <pc:docMk/>
          <pc:sldMk cId="1822337762" sldId="256"/>
        </pc:sldMkLst>
        <pc:spChg chg="mod">
          <ac:chgData name="Pratyus Pratye" userId="f0c8c8047c8e3c59" providerId="LiveId" clId="{FD8EF55C-EBE8-4D5C-A833-81939BA41A5E}" dt="2021-08-09T04:23:20.690" v="13" actId="1076"/>
          <ac:spMkLst>
            <pc:docMk/>
            <pc:sldMk cId="1822337762" sldId="256"/>
            <ac:spMk id="2" creationId="{BAE35E1E-A5E4-4604-B083-E6CEAC037822}"/>
          </ac:spMkLst>
        </pc:spChg>
        <pc:spChg chg="mod">
          <ac:chgData name="Pratyus Pratye" userId="f0c8c8047c8e3c59" providerId="LiveId" clId="{FD8EF55C-EBE8-4D5C-A833-81939BA41A5E}" dt="2021-08-09T04:22:58.912" v="10" actId="20577"/>
          <ac:spMkLst>
            <pc:docMk/>
            <pc:sldMk cId="1822337762" sldId="256"/>
            <ac:spMk id="3" creationId="{039649A6-6917-45A2-91EB-E3AD27970B1F}"/>
          </ac:spMkLst>
        </pc:spChg>
      </pc:sldChg>
      <pc:sldChg chg="delSp modSp mod">
        <pc:chgData name="Pratyus Pratye" userId="f0c8c8047c8e3c59" providerId="LiveId" clId="{FD8EF55C-EBE8-4D5C-A833-81939BA41A5E}" dt="2021-08-09T04:22:02.568" v="3" actId="1076"/>
        <pc:sldMkLst>
          <pc:docMk/>
          <pc:sldMk cId="174295142" sldId="257"/>
        </pc:sldMkLst>
        <pc:spChg chg="del mod">
          <ac:chgData name="Pratyus Pratye" userId="f0c8c8047c8e3c59" providerId="LiveId" clId="{FD8EF55C-EBE8-4D5C-A833-81939BA41A5E}" dt="2021-08-09T04:21:57.757" v="2" actId="478"/>
          <ac:spMkLst>
            <pc:docMk/>
            <pc:sldMk cId="174295142" sldId="257"/>
            <ac:spMk id="2" creationId="{3F140708-A847-4462-8B37-830B795FF8F8}"/>
          </ac:spMkLst>
        </pc:spChg>
        <pc:spChg chg="mod">
          <ac:chgData name="Pratyus Pratye" userId="f0c8c8047c8e3c59" providerId="LiveId" clId="{FD8EF55C-EBE8-4D5C-A833-81939BA41A5E}" dt="2021-08-09T04:22:02.568" v="3" actId="1076"/>
          <ac:spMkLst>
            <pc:docMk/>
            <pc:sldMk cId="174295142" sldId="257"/>
            <ac:spMk id="8" creationId="{22A780D6-5DBA-4601-86C1-75E5F2AA568E}"/>
          </ac:spMkLst>
        </pc:spChg>
      </pc:sldChg>
      <pc:sldChg chg="modSp">
        <pc:chgData name="Pratyus Pratye" userId="f0c8c8047c8e3c59" providerId="LiveId" clId="{FD8EF55C-EBE8-4D5C-A833-81939BA41A5E}" dt="2021-08-09T04:21:41.322" v="1"/>
        <pc:sldMkLst>
          <pc:docMk/>
          <pc:sldMk cId="1012926502" sldId="258"/>
        </pc:sldMkLst>
        <pc:spChg chg="mod">
          <ac:chgData name="Pratyus Pratye" userId="f0c8c8047c8e3c59" providerId="LiveId" clId="{FD8EF55C-EBE8-4D5C-A833-81939BA41A5E}" dt="2021-08-09T04:21:41.322" v="1"/>
          <ac:spMkLst>
            <pc:docMk/>
            <pc:sldMk cId="1012926502" sldId="258"/>
            <ac:spMk id="2" creationId="{45C7F67C-652F-4022-86D3-38F51E466154}"/>
          </ac:spMkLst>
        </pc:spChg>
      </pc:sldChg>
      <pc:sldChg chg="modSp">
        <pc:chgData name="Pratyus Pratye" userId="f0c8c8047c8e3c59" providerId="LiveId" clId="{FD8EF55C-EBE8-4D5C-A833-81939BA41A5E}" dt="2021-08-09T04:21:41.322" v="1"/>
        <pc:sldMkLst>
          <pc:docMk/>
          <pc:sldMk cId="1806123926" sldId="259"/>
        </pc:sldMkLst>
        <pc:spChg chg="mod">
          <ac:chgData name="Pratyus Pratye" userId="f0c8c8047c8e3c59" providerId="LiveId" clId="{FD8EF55C-EBE8-4D5C-A833-81939BA41A5E}" dt="2021-08-09T04:21:41.322" v="1"/>
          <ac:spMkLst>
            <pc:docMk/>
            <pc:sldMk cId="1806123926" sldId="259"/>
            <ac:spMk id="2" creationId="{B2D33CC6-8413-4833-94EC-1F4F4EB2CA50}"/>
          </ac:spMkLst>
        </pc:spChg>
      </pc:sldChg>
      <pc:sldChg chg="modSp">
        <pc:chgData name="Pratyus Pratye" userId="f0c8c8047c8e3c59" providerId="LiveId" clId="{FD8EF55C-EBE8-4D5C-A833-81939BA41A5E}" dt="2021-08-09T04:21:41.322" v="1"/>
        <pc:sldMkLst>
          <pc:docMk/>
          <pc:sldMk cId="1785533022" sldId="260"/>
        </pc:sldMkLst>
        <pc:spChg chg="mod">
          <ac:chgData name="Pratyus Pratye" userId="f0c8c8047c8e3c59" providerId="LiveId" clId="{FD8EF55C-EBE8-4D5C-A833-81939BA41A5E}" dt="2021-08-09T04:21:41.322" v="1"/>
          <ac:spMkLst>
            <pc:docMk/>
            <pc:sldMk cId="1785533022" sldId="260"/>
            <ac:spMk id="2" creationId="{15039E88-8BF1-4512-9196-71C2D218A016}"/>
          </ac:spMkLst>
        </pc:spChg>
      </pc:sldChg>
      <pc:sldChg chg="modSp">
        <pc:chgData name="Pratyus Pratye" userId="f0c8c8047c8e3c59" providerId="LiveId" clId="{FD8EF55C-EBE8-4D5C-A833-81939BA41A5E}" dt="2021-08-09T04:21:41.322" v="1"/>
        <pc:sldMkLst>
          <pc:docMk/>
          <pc:sldMk cId="1091260025" sldId="261"/>
        </pc:sldMkLst>
        <pc:spChg chg="mod">
          <ac:chgData name="Pratyus Pratye" userId="f0c8c8047c8e3c59" providerId="LiveId" clId="{FD8EF55C-EBE8-4D5C-A833-81939BA41A5E}" dt="2021-08-09T04:21:41.322" v="1"/>
          <ac:spMkLst>
            <pc:docMk/>
            <pc:sldMk cId="1091260025" sldId="261"/>
            <ac:spMk id="2" creationId="{9E14B6A9-D37F-43FE-9831-ABA4BE194B88}"/>
          </ac:spMkLst>
        </pc:spChg>
      </pc:sldChg>
      <pc:sldChg chg="modSp">
        <pc:chgData name="Pratyus Pratye" userId="f0c8c8047c8e3c59" providerId="LiveId" clId="{FD8EF55C-EBE8-4D5C-A833-81939BA41A5E}" dt="2021-08-09T04:21:41.322" v="1"/>
        <pc:sldMkLst>
          <pc:docMk/>
          <pc:sldMk cId="2291151317" sldId="262"/>
        </pc:sldMkLst>
        <pc:spChg chg="mod">
          <ac:chgData name="Pratyus Pratye" userId="f0c8c8047c8e3c59" providerId="LiveId" clId="{FD8EF55C-EBE8-4D5C-A833-81939BA41A5E}" dt="2021-08-09T04:21:41.322" v="1"/>
          <ac:spMkLst>
            <pc:docMk/>
            <pc:sldMk cId="2291151317" sldId="262"/>
            <ac:spMk id="2" creationId="{1A0F2A5C-099E-4E27-9E90-95B2B3FAD428}"/>
          </ac:spMkLst>
        </pc:spChg>
      </pc:sldChg>
      <pc:sldChg chg="modSp">
        <pc:chgData name="Pratyus Pratye" userId="f0c8c8047c8e3c59" providerId="LiveId" clId="{FD8EF55C-EBE8-4D5C-A833-81939BA41A5E}" dt="2021-08-09T04:21:41.322" v="1"/>
        <pc:sldMkLst>
          <pc:docMk/>
          <pc:sldMk cId="301704554" sldId="263"/>
        </pc:sldMkLst>
        <pc:spChg chg="mod">
          <ac:chgData name="Pratyus Pratye" userId="f0c8c8047c8e3c59" providerId="LiveId" clId="{FD8EF55C-EBE8-4D5C-A833-81939BA41A5E}" dt="2021-08-09T04:21:41.322" v="1"/>
          <ac:spMkLst>
            <pc:docMk/>
            <pc:sldMk cId="301704554" sldId="263"/>
            <ac:spMk id="2" creationId="{C2F48F83-2757-4F62-B1AF-0030F646AD26}"/>
          </ac:spMkLst>
        </pc:spChg>
      </pc:sldChg>
      <pc:sldChg chg="modSp">
        <pc:chgData name="Pratyus Pratye" userId="f0c8c8047c8e3c59" providerId="LiveId" clId="{FD8EF55C-EBE8-4D5C-A833-81939BA41A5E}" dt="2021-08-09T04:21:41.322" v="1"/>
        <pc:sldMkLst>
          <pc:docMk/>
          <pc:sldMk cId="3357866191" sldId="264"/>
        </pc:sldMkLst>
        <pc:spChg chg="mod">
          <ac:chgData name="Pratyus Pratye" userId="f0c8c8047c8e3c59" providerId="LiveId" clId="{FD8EF55C-EBE8-4D5C-A833-81939BA41A5E}" dt="2021-08-09T04:21:41.322" v="1"/>
          <ac:spMkLst>
            <pc:docMk/>
            <pc:sldMk cId="3357866191" sldId="264"/>
            <ac:spMk id="2" creationId="{9F070198-E06C-4170-945E-6B40F119DCEF}"/>
          </ac:spMkLst>
        </pc:spChg>
      </pc:sldChg>
      <pc:sldChg chg="modSp">
        <pc:chgData name="Pratyus Pratye" userId="f0c8c8047c8e3c59" providerId="LiveId" clId="{FD8EF55C-EBE8-4D5C-A833-81939BA41A5E}" dt="2021-08-09T04:21:41.322" v="1"/>
        <pc:sldMkLst>
          <pc:docMk/>
          <pc:sldMk cId="582946109" sldId="265"/>
        </pc:sldMkLst>
        <pc:spChg chg="mod">
          <ac:chgData name="Pratyus Pratye" userId="f0c8c8047c8e3c59" providerId="LiveId" clId="{FD8EF55C-EBE8-4D5C-A833-81939BA41A5E}" dt="2021-08-09T04:21:41.322" v="1"/>
          <ac:spMkLst>
            <pc:docMk/>
            <pc:sldMk cId="582946109" sldId="265"/>
            <ac:spMk id="2" creationId="{CD32D033-B69C-40EF-BB25-6E43598CF7A7}"/>
          </ac:spMkLst>
        </pc:spChg>
      </pc:sldChg>
      <pc:sldChg chg="modSp">
        <pc:chgData name="Pratyus Pratye" userId="f0c8c8047c8e3c59" providerId="LiveId" clId="{FD8EF55C-EBE8-4D5C-A833-81939BA41A5E}" dt="2021-08-09T04:21:41.322" v="1"/>
        <pc:sldMkLst>
          <pc:docMk/>
          <pc:sldMk cId="1423400568" sldId="266"/>
        </pc:sldMkLst>
        <pc:spChg chg="mod">
          <ac:chgData name="Pratyus Pratye" userId="f0c8c8047c8e3c59" providerId="LiveId" clId="{FD8EF55C-EBE8-4D5C-A833-81939BA41A5E}" dt="2021-08-09T04:21:41.322" v="1"/>
          <ac:spMkLst>
            <pc:docMk/>
            <pc:sldMk cId="1423400568" sldId="266"/>
            <ac:spMk id="2" creationId="{579F56FA-C347-4331-9345-64B145E273C4}"/>
          </ac:spMkLst>
        </pc:spChg>
      </pc:sldChg>
      <pc:sldChg chg="modSp">
        <pc:chgData name="Pratyus Pratye" userId="f0c8c8047c8e3c59" providerId="LiveId" clId="{FD8EF55C-EBE8-4D5C-A833-81939BA41A5E}" dt="2021-08-09T04:21:41.322" v="1"/>
        <pc:sldMkLst>
          <pc:docMk/>
          <pc:sldMk cId="721604222" sldId="268"/>
        </pc:sldMkLst>
        <pc:spChg chg="mod">
          <ac:chgData name="Pratyus Pratye" userId="f0c8c8047c8e3c59" providerId="LiveId" clId="{FD8EF55C-EBE8-4D5C-A833-81939BA41A5E}" dt="2021-08-09T04:21:41.322" v="1"/>
          <ac:spMkLst>
            <pc:docMk/>
            <pc:sldMk cId="721604222" sldId="268"/>
            <ac:spMk id="2" creationId="{65741B5E-680E-44C2-95EA-CAADA20E3D30}"/>
          </ac:spMkLst>
        </pc:spChg>
      </pc:sldChg>
      <pc:sldChg chg="modSp">
        <pc:chgData name="Pratyus Pratye" userId="f0c8c8047c8e3c59" providerId="LiveId" clId="{FD8EF55C-EBE8-4D5C-A833-81939BA41A5E}" dt="2021-08-09T04:21:41.322" v="1"/>
        <pc:sldMkLst>
          <pc:docMk/>
          <pc:sldMk cId="891370243" sldId="269"/>
        </pc:sldMkLst>
        <pc:spChg chg="mod">
          <ac:chgData name="Pratyus Pratye" userId="f0c8c8047c8e3c59" providerId="LiveId" clId="{FD8EF55C-EBE8-4D5C-A833-81939BA41A5E}" dt="2021-08-09T04:21:41.322" v="1"/>
          <ac:spMkLst>
            <pc:docMk/>
            <pc:sldMk cId="891370243" sldId="269"/>
            <ac:spMk id="2" creationId="{3AAA0A74-AB08-4A9C-AD1D-1704FD518AA1}"/>
          </ac:spMkLst>
        </pc:spChg>
      </pc:sldChg>
      <pc:sldChg chg="modSp">
        <pc:chgData name="Pratyus Pratye" userId="f0c8c8047c8e3c59" providerId="LiveId" clId="{FD8EF55C-EBE8-4D5C-A833-81939BA41A5E}" dt="2021-08-09T04:21:41.322" v="1"/>
        <pc:sldMkLst>
          <pc:docMk/>
          <pc:sldMk cId="3237016547" sldId="270"/>
        </pc:sldMkLst>
        <pc:spChg chg="mod">
          <ac:chgData name="Pratyus Pratye" userId="f0c8c8047c8e3c59" providerId="LiveId" clId="{FD8EF55C-EBE8-4D5C-A833-81939BA41A5E}" dt="2021-08-09T04:21:41.322" v="1"/>
          <ac:spMkLst>
            <pc:docMk/>
            <pc:sldMk cId="3237016547" sldId="270"/>
            <ac:spMk id="2" creationId="{6EA2FAC1-0EF4-4DA9-A72F-C45A7CC57F0F}"/>
          </ac:spMkLst>
        </pc:spChg>
      </pc:sldChg>
      <pc:sldChg chg="modSp">
        <pc:chgData name="Pratyus Pratye" userId="f0c8c8047c8e3c59" providerId="LiveId" clId="{FD8EF55C-EBE8-4D5C-A833-81939BA41A5E}" dt="2021-08-09T04:21:41.322" v="1"/>
        <pc:sldMkLst>
          <pc:docMk/>
          <pc:sldMk cId="1452610323" sldId="271"/>
        </pc:sldMkLst>
        <pc:spChg chg="mod">
          <ac:chgData name="Pratyus Pratye" userId="f0c8c8047c8e3c59" providerId="LiveId" clId="{FD8EF55C-EBE8-4D5C-A833-81939BA41A5E}" dt="2021-08-09T04:21:41.322" v="1"/>
          <ac:spMkLst>
            <pc:docMk/>
            <pc:sldMk cId="1452610323" sldId="271"/>
            <ac:spMk id="2" creationId="{16294F57-4A69-4994-BEB6-EEC7234DFEF5}"/>
          </ac:spMkLst>
        </pc:spChg>
      </pc:sldChg>
      <pc:sldChg chg="modSp">
        <pc:chgData name="Pratyus Pratye" userId="f0c8c8047c8e3c59" providerId="LiveId" clId="{FD8EF55C-EBE8-4D5C-A833-81939BA41A5E}" dt="2021-08-09T04:21:41.322" v="1"/>
        <pc:sldMkLst>
          <pc:docMk/>
          <pc:sldMk cId="2593912474" sldId="272"/>
        </pc:sldMkLst>
        <pc:spChg chg="mod">
          <ac:chgData name="Pratyus Pratye" userId="f0c8c8047c8e3c59" providerId="LiveId" clId="{FD8EF55C-EBE8-4D5C-A833-81939BA41A5E}" dt="2021-08-09T04:21:41.322" v="1"/>
          <ac:spMkLst>
            <pc:docMk/>
            <pc:sldMk cId="2593912474" sldId="272"/>
            <ac:spMk id="2" creationId="{4582B6AD-FF45-44FB-9B66-5EAC72997B77}"/>
          </ac:spMkLst>
        </pc:spChg>
      </pc:sldChg>
      <pc:sldChg chg="modSp">
        <pc:chgData name="Pratyus Pratye" userId="f0c8c8047c8e3c59" providerId="LiveId" clId="{FD8EF55C-EBE8-4D5C-A833-81939BA41A5E}" dt="2021-08-09T04:21:41.322" v="1"/>
        <pc:sldMkLst>
          <pc:docMk/>
          <pc:sldMk cId="3655750154" sldId="273"/>
        </pc:sldMkLst>
        <pc:spChg chg="mod">
          <ac:chgData name="Pratyus Pratye" userId="f0c8c8047c8e3c59" providerId="LiveId" clId="{FD8EF55C-EBE8-4D5C-A833-81939BA41A5E}" dt="2021-08-09T04:21:41.322" v="1"/>
          <ac:spMkLst>
            <pc:docMk/>
            <pc:sldMk cId="3655750154" sldId="273"/>
            <ac:spMk id="2" creationId="{D7A41761-2743-48FA-A5D9-512950BD3DEB}"/>
          </ac:spMkLst>
        </pc:spChg>
      </pc:sldChg>
      <pc:sldChg chg="modSp">
        <pc:chgData name="Pratyus Pratye" userId="f0c8c8047c8e3c59" providerId="LiveId" clId="{FD8EF55C-EBE8-4D5C-A833-81939BA41A5E}" dt="2021-08-09T04:21:41.322" v="1"/>
        <pc:sldMkLst>
          <pc:docMk/>
          <pc:sldMk cId="101113094" sldId="274"/>
        </pc:sldMkLst>
        <pc:spChg chg="mod">
          <ac:chgData name="Pratyus Pratye" userId="f0c8c8047c8e3c59" providerId="LiveId" clId="{FD8EF55C-EBE8-4D5C-A833-81939BA41A5E}" dt="2021-08-09T04:21:41.322" v="1"/>
          <ac:spMkLst>
            <pc:docMk/>
            <pc:sldMk cId="101113094" sldId="274"/>
            <ac:spMk id="2" creationId="{C2361CAC-6B86-421E-A849-1B7F7215B9AA}"/>
          </ac:spMkLst>
        </pc:spChg>
      </pc:sldChg>
      <pc:sldChg chg="modSp">
        <pc:chgData name="Pratyus Pratye" userId="f0c8c8047c8e3c59" providerId="LiveId" clId="{FD8EF55C-EBE8-4D5C-A833-81939BA41A5E}" dt="2021-08-09T04:21:41.322" v="1"/>
        <pc:sldMkLst>
          <pc:docMk/>
          <pc:sldMk cId="2811194327" sldId="275"/>
        </pc:sldMkLst>
        <pc:spChg chg="mod">
          <ac:chgData name="Pratyus Pratye" userId="f0c8c8047c8e3c59" providerId="LiveId" clId="{FD8EF55C-EBE8-4D5C-A833-81939BA41A5E}" dt="2021-08-09T04:21:41.322" v="1"/>
          <ac:spMkLst>
            <pc:docMk/>
            <pc:sldMk cId="2811194327" sldId="275"/>
            <ac:spMk id="2" creationId="{BC703665-46CF-48BA-BB61-0BF3865FDCB1}"/>
          </ac:spMkLst>
        </pc:spChg>
      </pc:sldChg>
      <pc:sldChg chg="modSp">
        <pc:chgData name="Pratyus Pratye" userId="f0c8c8047c8e3c59" providerId="LiveId" clId="{FD8EF55C-EBE8-4D5C-A833-81939BA41A5E}" dt="2021-08-09T04:21:41.322" v="1"/>
        <pc:sldMkLst>
          <pc:docMk/>
          <pc:sldMk cId="3181692996" sldId="276"/>
        </pc:sldMkLst>
        <pc:spChg chg="mod">
          <ac:chgData name="Pratyus Pratye" userId="f0c8c8047c8e3c59" providerId="LiveId" clId="{FD8EF55C-EBE8-4D5C-A833-81939BA41A5E}" dt="2021-08-09T04:21:41.322" v="1"/>
          <ac:spMkLst>
            <pc:docMk/>
            <pc:sldMk cId="3181692996" sldId="276"/>
            <ac:spMk id="2" creationId="{67F7D022-2D10-4F08-8096-7CDBD2C9BA90}"/>
          </ac:spMkLst>
        </pc:spChg>
      </pc:sldChg>
      <pc:sldChg chg="modSp">
        <pc:chgData name="Pratyus Pratye" userId="f0c8c8047c8e3c59" providerId="LiveId" clId="{FD8EF55C-EBE8-4D5C-A833-81939BA41A5E}" dt="2021-08-09T04:21:41.322" v="1"/>
        <pc:sldMkLst>
          <pc:docMk/>
          <pc:sldMk cId="3467512614" sldId="277"/>
        </pc:sldMkLst>
        <pc:spChg chg="mod">
          <ac:chgData name="Pratyus Pratye" userId="f0c8c8047c8e3c59" providerId="LiveId" clId="{FD8EF55C-EBE8-4D5C-A833-81939BA41A5E}" dt="2021-08-09T04:21:41.322" v="1"/>
          <ac:spMkLst>
            <pc:docMk/>
            <pc:sldMk cId="3467512614" sldId="277"/>
            <ac:spMk id="2" creationId="{5E70DC6A-D3EE-4D89-98CD-2473A1E5A8AC}"/>
          </ac:spMkLst>
        </pc:spChg>
      </pc:sldChg>
      <pc:sldChg chg="modSp">
        <pc:chgData name="Pratyus Pratye" userId="f0c8c8047c8e3c59" providerId="LiveId" clId="{FD8EF55C-EBE8-4D5C-A833-81939BA41A5E}" dt="2021-08-09T04:21:41.322" v="1"/>
        <pc:sldMkLst>
          <pc:docMk/>
          <pc:sldMk cId="1372215638" sldId="278"/>
        </pc:sldMkLst>
        <pc:spChg chg="mod">
          <ac:chgData name="Pratyus Pratye" userId="f0c8c8047c8e3c59" providerId="LiveId" clId="{FD8EF55C-EBE8-4D5C-A833-81939BA41A5E}" dt="2021-08-09T04:21:41.322" v="1"/>
          <ac:spMkLst>
            <pc:docMk/>
            <pc:sldMk cId="1372215638" sldId="278"/>
            <ac:spMk id="2" creationId="{178AEEE9-E3FC-4604-BF24-C3901146A849}"/>
          </ac:spMkLst>
        </pc:spChg>
        <pc:spChg chg="mod">
          <ac:chgData name="Pratyus Pratye" userId="f0c8c8047c8e3c59" providerId="LiveId" clId="{FD8EF55C-EBE8-4D5C-A833-81939BA41A5E}" dt="2021-08-09T04:21:41.322" v="1"/>
          <ac:spMkLst>
            <pc:docMk/>
            <pc:sldMk cId="1372215638" sldId="278"/>
            <ac:spMk id="3" creationId="{989BAE25-CB34-4CF9-8A22-8DA04721751B}"/>
          </ac:spMkLst>
        </pc:spChg>
      </pc:sldChg>
      <pc:sldChg chg="modSp">
        <pc:chgData name="Pratyus Pratye" userId="f0c8c8047c8e3c59" providerId="LiveId" clId="{FD8EF55C-EBE8-4D5C-A833-81939BA41A5E}" dt="2021-08-09T04:21:41.322" v="1"/>
        <pc:sldMkLst>
          <pc:docMk/>
          <pc:sldMk cId="711004900" sldId="279"/>
        </pc:sldMkLst>
        <pc:spChg chg="mod">
          <ac:chgData name="Pratyus Pratye" userId="f0c8c8047c8e3c59" providerId="LiveId" clId="{FD8EF55C-EBE8-4D5C-A833-81939BA41A5E}" dt="2021-08-09T04:21:41.322" v="1"/>
          <ac:spMkLst>
            <pc:docMk/>
            <pc:sldMk cId="711004900" sldId="279"/>
            <ac:spMk id="2" creationId="{56962E33-B4FA-4E20-BE52-0174BCBD6E26}"/>
          </ac:spMkLst>
        </pc:spChg>
        <pc:spChg chg="mod">
          <ac:chgData name="Pratyus Pratye" userId="f0c8c8047c8e3c59" providerId="LiveId" clId="{FD8EF55C-EBE8-4D5C-A833-81939BA41A5E}" dt="2021-08-09T04:21:41.322" v="1"/>
          <ac:spMkLst>
            <pc:docMk/>
            <pc:sldMk cId="711004900" sldId="279"/>
            <ac:spMk id="3" creationId="{FE1C07CE-2FF3-4AC8-965E-FDDFFB0AB43F}"/>
          </ac:spMkLst>
        </pc:spChg>
      </pc:sldChg>
      <pc:sldChg chg="modSp">
        <pc:chgData name="Pratyus Pratye" userId="f0c8c8047c8e3c59" providerId="LiveId" clId="{FD8EF55C-EBE8-4D5C-A833-81939BA41A5E}" dt="2021-08-09T04:21:41.322" v="1"/>
        <pc:sldMkLst>
          <pc:docMk/>
          <pc:sldMk cId="3851739713" sldId="280"/>
        </pc:sldMkLst>
        <pc:spChg chg="mod">
          <ac:chgData name="Pratyus Pratye" userId="f0c8c8047c8e3c59" providerId="LiveId" clId="{FD8EF55C-EBE8-4D5C-A833-81939BA41A5E}" dt="2021-08-09T04:21:41.322" v="1"/>
          <ac:spMkLst>
            <pc:docMk/>
            <pc:sldMk cId="3851739713" sldId="280"/>
            <ac:spMk id="2" creationId="{E9D4879B-ED0C-4017-BBE0-B822C560570A}"/>
          </ac:spMkLst>
        </pc:spChg>
        <pc:spChg chg="mod">
          <ac:chgData name="Pratyus Pratye" userId="f0c8c8047c8e3c59" providerId="LiveId" clId="{FD8EF55C-EBE8-4D5C-A833-81939BA41A5E}" dt="2021-08-09T04:21:41.322" v="1"/>
          <ac:spMkLst>
            <pc:docMk/>
            <pc:sldMk cId="3851739713" sldId="280"/>
            <ac:spMk id="3" creationId="{C051ECED-816B-453D-99C4-179D09F422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8233D56-EC7C-4743-ACCD-8987D0BE5BF9}"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5E58A-7073-403C-9D78-F30F321E9DB5}" type="slidenum">
              <a:rPr lang="en-IN" smtClean="0"/>
              <a:t>‹#›</a:t>
            </a:fld>
            <a:endParaRPr lang="en-IN"/>
          </a:p>
        </p:txBody>
      </p:sp>
    </p:spTree>
    <p:extLst>
      <p:ext uri="{BB962C8B-B14F-4D97-AF65-F5344CB8AC3E}">
        <p14:creationId xmlns:p14="http://schemas.microsoft.com/office/powerpoint/2010/main" val="419175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33D56-EC7C-4743-ACCD-8987D0BE5BF9}"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5E58A-7073-403C-9D78-F30F321E9DB5}" type="slidenum">
              <a:rPr lang="en-IN" smtClean="0"/>
              <a:t>‹#›</a:t>
            </a:fld>
            <a:endParaRPr lang="en-IN"/>
          </a:p>
        </p:txBody>
      </p:sp>
    </p:spTree>
    <p:extLst>
      <p:ext uri="{BB962C8B-B14F-4D97-AF65-F5344CB8AC3E}">
        <p14:creationId xmlns:p14="http://schemas.microsoft.com/office/powerpoint/2010/main" val="374268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33D56-EC7C-4743-ACCD-8987D0BE5BF9}"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5E58A-7073-403C-9D78-F30F321E9DB5}" type="slidenum">
              <a:rPr lang="en-IN" smtClean="0"/>
              <a:t>‹#›</a:t>
            </a:fld>
            <a:endParaRPr lang="en-IN"/>
          </a:p>
        </p:txBody>
      </p:sp>
    </p:spTree>
    <p:extLst>
      <p:ext uri="{BB962C8B-B14F-4D97-AF65-F5344CB8AC3E}">
        <p14:creationId xmlns:p14="http://schemas.microsoft.com/office/powerpoint/2010/main" val="302419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33D56-EC7C-4743-ACCD-8987D0BE5BF9}"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5E58A-7073-403C-9D78-F30F321E9DB5}" type="slidenum">
              <a:rPr lang="en-IN" smtClean="0"/>
              <a:t>‹#›</a:t>
            </a:fld>
            <a:endParaRPr lang="en-IN"/>
          </a:p>
        </p:txBody>
      </p:sp>
    </p:spTree>
    <p:extLst>
      <p:ext uri="{BB962C8B-B14F-4D97-AF65-F5344CB8AC3E}">
        <p14:creationId xmlns:p14="http://schemas.microsoft.com/office/powerpoint/2010/main" val="358762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233D56-EC7C-4743-ACCD-8987D0BE5BF9}"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5E58A-7073-403C-9D78-F30F321E9DB5}" type="slidenum">
              <a:rPr lang="en-IN" smtClean="0"/>
              <a:t>‹#›</a:t>
            </a:fld>
            <a:endParaRPr lang="en-IN"/>
          </a:p>
        </p:txBody>
      </p:sp>
    </p:spTree>
    <p:extLst>
      <p:ext uri="{BB962C8B-B14F-4D97-AF65-F5344CB8AC3E}">
        <p14:creationId xmlns:p14="http://schemas.microsoft.com/office/powerpoint/2010/main" val="66772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233D56-EC7C-4743-ACCD-8987D0BE5BF9}"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5E58A-7073-403C-9D78-F30F321E9DB5}" type="slidenum">
              <a:rPr lang="en-IN" smtClean="0"/>
              <a:t>‹#›</a:t>
            </a:fld>
            <a:endParaRPr lang="en-IN"/>
          </a:p>
        </p:txBody>
      </p:sp>
    </p:spTree>
    <p:extLst>
      <p:ext uri="{BB962C8B-B14F-4D97-AF65-F5344CB8AC3E}">
        <p14:creationId xmlns:p14="http://schemas.microsoft.com/office/powerpoint/2010/main" val="274819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233D56-EC7C-4743-ACCD-8987D0BE5BF9}" type="datetimeFigureOut">
              <a:rPr lang="en-IN" smtClean="0"/>
              <a:t>12-07-2023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F5E58A-7073-403C-9D78-F30F321E9DB5}" type="slidenum">
              <a:rPr lang="en-IN" smtClean="0"/>
              <a:t>‹#›</a:t>
            </a:fld>
            <a:endParaRPr lang="en-IN"/>
          </a:p>
        </p:txBody>
      </p:sp>
    </p:spTree>
    <p:extLst>
      <p:ext uri="{BB962C8B-B14F-4D97-AF65-F5344CB8AC3E}">
        <p14:creationId xmlns:p14="http://schemas.microsoft.com/office/powerpoint/2010/main" val="352699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233D56-EC7C-4743-ACCD-8987D0BE5BF9}" type="datetimeFigureOut">
              <a:rPr lang="en-IN" smtClean="0"/>
              <a:t>12-07-2023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F5E58A-7073-403C-9D78-F30F321E9DB5}" type="slidenum">
              <a:rPr lang="en-IN" smtClean="0"/>
              <a:t>‹#›</a:t>
            </a:fld>
            <a:endParaRPr lang="en-IN"/>
          </a:p>
        </p:txBody>
      </p:sp>
    </p:spTree>
    <p:extLst>
      <p:ext uri="{BB962C8B-B14F-4D97-AF65-F5344CB8AC3E}">
        <p14:creationId xmlns:p14="http://schemas.microsoft.com/office/powerpoint/2010/main" val="343943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233D56-EC7C-4743-ACCD-8987D0BE5BF9}" type="datetimeFigureOut">
              <a:rPr lang="en-IN" smtClean="0"/>
              <a:t>12-07-2023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F5E58A-7073-403C-9D78-F30F321E9DB5}" type="slidenum">
              <a:rPr lang="en-IN" smtClean="0"/>
              <a:t>‹#›</a:t>
            </a:fld>
            <a:endParaRPr lang="en-IN"/>
          </a:p>
        </p:txBody>
      </p:sp>
    </p:spTree>
    <p:extLst>
      <p:ext uri="{BB962C8B-B14F-4D97-AF65-F5344CB8AC3E}">
        <p14:creationId xmlns:p14="http://schemas.microsoft.com/office/powerpoint/2010/main" val="293644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233D56-EC7C-4743-ACCD-8987D0BE5BF9}"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5E58A-7073-403C-9D78-F30F321E9DB5}" type="slidenum">
              <a:rPr lang="en-IN" smtClean="0"/>
              <a:t>‹#›</a:t>
            </a:fld>
            <a:endParaRPr lang="en-IN"/>
          </a:p>
        </p:txBody>
      </p:sp>
    </p:spTree>
    <p:extLst>
      <p:ext uri="{BB962C8B-B14F-4D97-AF65-F5344CB8AC3E}">
        <p14:creationId xmlns:p14="http://schemas.microsoft.com/office/powerpoint/2010/main" val="113092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233D56-EC7C-4743-ACCD-8987D0BE5BF9}"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5E58A-7073-403C-9D78-F30F321E9DB5}" type="slidenum">
              <a:rPr lang="en-IN" smtClean="0"/>
              <a:t>‹#›</a:t>
            </a:fld>
            <a:endParaRPr lang="en-IN"/>
          </a:p>
        </p:txBody>
      </p:sp>
    </p:spTree>
    <p:extLst>
      <p:ext uri="{BB962C8B-B14F-4D97-AF65-F5344CB8AC3E}">
        <p14:creationId xmlns:p14="http://schemas.microsoft.com/office/powerpoint/2010/main" val="165800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233D56-EC7C-4743-ACCD-8987D0BE5BF9}" type="datetimeFigureOut">
              <a:rPr lang="en-IN" smtClean="0"/>
              <a:t>12-07-2023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5E58A-7073-403C-9D78-F30F321E9DB5}" type="slidenum">
              <a:rPr lang="en-IN" smtClean="0"/>
              <a:t>‹#›</a:t>
            </a:fld>
            <a:endParaRPr lang="en-IN"/>
          </a:p>
        </p:txBody>
      </p:sp>
    </p:spTree>
    <p:extLst>
      <p:ext uri="{BB962C8B-B14F-4D97-AF65-F5344CB8AC3E}">
        <p14:creationId xmlns:p14="http://schemas.microsoft.com/office/powerpoint/2010/main" val="57832620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5E1E-A5E4-4604-B083-E6CEAC037822}"/>
              </a:ext>
            </a:extLst>
          </p:cNvPr>
          <p:cNvSpPr>
            <a:spLocks noGrp="1"/>
          </p:cNvSpPr>
          <p:nvPr>
            <p:ph type="ctrTitle"/>
          </p:nvPr>
        </p:nvSpPr>
        <p:spPr>
          <a:xfrm>
            <a:off x="1216835" y="1696926"/>
            <a:ext cx="9448800" cy="1825096"/>
          </a:xfrm>
        </p:spPr>
        <p:txBody>
          <a:bodyPr>
            <a:normAutofit/>
          </a:bodyPr>
          <a:lstStyle/>
          <a:p>
            <a:pPr algn="ctr"/>
            <a:r>
              <a:rPr lang="en-US" sz="9600" b="1" dirty="0">
                <a:solidFill>
                  <a:srgbClr val="00B0F0"/>
                </a:solidFill>
                <a:latin typeface="Algerian" panose="04020705040A02060702" pitchFamily="82" charset="0"/>
              </a:rPr>
              <a:t>clocks</a:t>
            </a:r>
            <a:endParaRPr lang="en-IN" sz="9600" b="1" dirty="0">
              <a:solidFill>
                <a:srgbClr val="00B0F0"/>
              </a:solidFill>
              <a:latin typeface="Algerian" panose="04020705040A02060702" pitchFamily="82" charset="0"/>
            </a:endParaRPr>
          </a:p>
        </p:txBody>
      </p:sp>
      <p:sp>
        <p:nvSpPr>
          <p:cNvPr id="3" name="Subtitle 2">
            <a:extLst>
              <a:ext uri="{FF2B5EF4-FFF2-40B4-BE49-F238E27FC236}">
                <a16:creationId xmlns:a16="http://schemas.microsoft.com/office/drawing/2014/main" id="{039649A6-6917-45A2-91EB-E3AD27970B1F}"/>
              </a:ext>
            </a:extLst>
          </p:cNvPr>
          <p:cNvSpPr>
            <a:spLocks noGrp="1"/>
          </p:cNvSpPr>
          <p:nvPr>
            <p:ph type="subTitle" idx="1"/>
          </p:nvPr>
        </p:nvSpPr>
        <p:spPr>
          <a:xfrm>
            <a:off x="8140823" y="3244401"/>
            <a:ext cx="3515557" cy="555242"/>
          </a:xfrm>
        </p:spPr>
        <p:txBody>
          <a:bodyPr>
            <a:noAutofit/>
          </a:bodyPr>
          <a:lstStyle/>
          <a:p>
            <a:r>
              <a:rPr lang="en-US" sz="3200" b="1" dirty="0">
                <a:solidFill>
                  <a:srgbClr val="FF0000"/>
                </a:solidFill>
                <a:latin typeface="Arial Black" panose="020B0A04020102020204" pitchFamily="34" charset="0"/>
              </a:rPr>
              <a:t>Pratyus Pratye</a:t>
            </a:r>
            <a:endParaRPr lang="en-IN" sz="32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822337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D033-B69C-40EF-BB25-6E43598CF7A7}"/>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5BE3C033-F1B6-40DA-9FC2-E32437941D20}"/>
              </a:ext>
            </a:extLst>
          </p:cNvPr>
          <p:cNvSpPr txBox="1"/>
          <p:nvPr/>
        </p:nvSpPr>
        <p:spPr>
          <a:xfrm>
            <a:off x="471996" y="1824715"/>
            <a:ext cx="11248007" cy="1157496"/>
          </a:xfrm>
          <a:prstGeom prst="rect">
            <a:avLst/>
          </a:prstGeom>
          <a:noFill/>
        </p:spPr>
        <p:txBody>
          <a:bodyPr wrap="square">
            <a:spAutoFit/>
          </a:bodyPr>
          <a:lstStyle/>
          <a:p>
            <a:pPr marL="285750" indent="-285750"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Q9. A digital wristwatch was set accurately at 8.30 am and then lost 2 seconds every 5 minutes. What time was indicated on the watch at 6.30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p.m</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of the same day if the watch operated continuously that time? (CQ)</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 5:58		b.  6.00    </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 6.23           	 d. 6.26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94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56FA-C347-4331-9345-64B145E273C4}"/>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56DEE29E-084D-4C1B-842D-9CBE52F95074}"/>
              </a:ext>
            </a:extLst>
          </p:cNvPr>
          <p:cNvSpPr txBox="1"/>
          <p:nvPr/>
        </p:nvSpPr>
        <p:spPr>
          <a:xfrm>
            <a:off x="375820" y="1826189"/>
            <a:ext cx="11234987" cy="837473"/>
          </a:xfrm>
          <a:prstGeom prst="rect">
            <a:avLst/>
          </a:prstGeom>
          <a:noFill/>
        </p:spPr>
        <p:txBody>
          <a:bodyPr wrap="square">
            <a:spAutoFit/>
          </a:bodyPr>
          <a:lstStyle/>
          <a:p>
            <a:pPr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Q10.The angle between the minute hand and the hour hand of a clock when the time is 4.20 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0°		b. 10°</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5°		d. 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40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1B5E-680E-44C2-95EA-CAADA20E3D30}"/>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07D4125D-80C6-4734-8A36-5CE4C88C67CB}"/>
              </a:ext>
            </a:extLst>
          </p:cNvPr>
          <p:cNvSpPr txBox="1"/>
          <p:nvPr/>
        </p:nvSpPr>
        <p:spPr>
          <a:xfrm>
            <a:off x="427608" y="1824715"/>
            <a:ext cx="11336784" cy="1157496"/>
          </a:xfrm>
          <a:prstGeom prst="rect">
            <a:avLst/>
          </a:prstGeom>
          <a:noFill/>
        </p:spPr>
        <p:txBody>
          <a:bodyPr wrap="square">
            <a:spAutoFit/>
          </a:bodyPr>
          <a:lstStyle/>
          <a:p>
            <a:pPr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Q11. A clock is set right at 1 P.m. If it gains one minute an hour, what is the true time when the clock indicates 6 p.m. the same day?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55 7/61	b. 55 5/61</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55 6/61	d.  55 8/61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604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0A74-AB08-4A9C-AD1D-1704FD518AA1}"/>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3F784117-0516-422F-8D81-024396C26D1D}"/>
              </a:ext>
            </a:extLst>
          </p:cNvPr>
          <p:cNvSpPr txBox="1"/>
          <p:nvPr/>
        </p:nvSpPr>
        <p:spPr>
          <a:xfrm>
            <a:off x="329953" y="1804782"/>
            <a:ext cx="11532093" cy="1794594"/>
          </a:xfrm>
          <a:prstGeom prst="rect">
            <a:avLst/>
          </a:prstGeom>
          <a:noFill/>
        </p:spPr>
        <p:txBody>
          <a:bodyPr wrap="square">
            <a:spAutoFit/>
          </a:bodyPr>
          <a:lstStyle/>
          <a:p>
            <a:pPr marL="285750" indent="-28575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Q12. The hands of a clock coincide after every 64 minutes of correct time. How much is the clock fast or slow in 24 hours?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32  (8/10) mins fast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32  (8/10) mins slow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32 (8/11) mins fast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lphaL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32 (8/11) mins slow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37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FAC1-0EF4-4DA9-A72F-C45A7CC57F0F}"/>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C0DC100B-2D07-4D4D-A2D6-1B540F1908DC}"/>
              </a:ext>
            </a:extLst>
          </p:cNvPr>
          <p:cNvSpPr txBox="1"/>
          <p:nvPr/>
        </p:nvSpPr>
        <p:spPr>
          <a:xfrm>
            <a:off x="266331" y="1715956"/>
            <a:ext cx="11265763" cy="1157496"/>
          </a:xfrm>
          <a:prstGeom prst="rect">
            <a:avLst/>
          </a:prstGeom>
          <a:noFill/>
        </p:spPr>
        <p:txBody>
          <a:bodyPr wrap="square">
            <a:spAutoFit/>
          </a:bodyPr>
          <a:lstStyle/>
          <a:p>
            <a:pPr marL="342900" indent="-342900"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Q13. A watch gains 5 seconds in 3 minutes was set right at 7 a.m. In the afternoon of the same day, when the watch indicated quarter past 4 o’ clock, the true time 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5.15 p.m.	b. 4 .15 p.m.</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4 p.m.		d.  5 p.m.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01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4F57-4A69-4994-BEB6-EEC7234DFEF5}"/>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AD2A72EE-69D3-4E61-A9D6-33B05AB666B9}"/>
              </a:ext>
            </a:extLst>
          </p:cNvPr>
          <p:cNvSpPr txBox="1"/>
          <p:nvPr/>
        </p:nvSpPr>
        <p:spPr>
          <a:xfrm>
            <a:off x="353923" y="1837792"/>
            <a:ext cx="11256885" cy="1476045"/>
          </a:xfrm>
          <a:prstGeom prst="rect">
            <a:avLst/>
          </a:prstGeom>
          <a:noFill/>
        </p:spPr>
        <p:txBody>
          <a:bodyPr wrap="square">
            <a:spAutoFit/>
          </a:bodyPr>
          <a:lstStyle/>
          <a:p>
            <a:pPr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14.	A clock loses 1% time during the first week and then gains 2% time during the next one week. If the clock was set right at 12 noon on a Sunday, what will be the time shown by the clock exactly 14 days from the time it was set right? (CQ)</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lphaL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2:40:36		b. 3:40: 46</a:t>
            </a:r>
            <a:r>
              <a:rPr lang="en-IN" dirty="0">
                <a:latin typeface="Calibri" panose="020F0502020204030204" pitchFamily="34" charset="0"/>
                <a:ea typeface="Times New Roman" panose="02020603050405020304" pitchFamily="18" charset="0"/>
                <a:cs typeface="Times New Roman" panose="02020603050405020304" pitchFamily="18" charset="0"/>
              </a:rPr>
              <a:t>		c.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1:40:48			d. 4:40:59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610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B6AD-FF45-44FB-9B66-5EAC72997B77}"/>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6F702489-922A-4BA2-96EA-F22ED40839C3}"/>
              </a:ext>
            </a:extLst>
          </p:cNvPr>
          <p:cNvSpPr txBox="1"/>
          <p:nvPr/>
        </p:nvSpPr>
        <p:spPr>
          <a:xfrm>
            <a:off x="426128" y="1857406"/>
            <a:ext cx="8380520" cy="1285737"/>
          </a:xfrm>
          <a:prstGeom prst="rect">
            <a:avLst/>
          </a:prstGeom>
          <a:noFill/>
        </p:spPr>
        <p:txBody>
          <a:bodyPr wrap="square">
            <a:spAutoFit/>
          </a:bodyPr>
          <a:lstStyle/>
          <a:p>
            <a:pPr marL="400050" indent="-400050"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Q15.	How many times in a day do the hands of clock coincide each other?</a:t>
            </a: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20		b. 21</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22		d. 24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00050" indent="-400050"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912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1761-2743-48FA-A5D9-512950BD3DEB}"/>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09EDE0F7-2EE0-49F1-85FE-000CBFE6AA39}"/>
              </a:ext>
            </a:extLst>
          </p:cNvPr>
          <p:cNvSpPr txBox="1"/>
          <p:nvPr/>
        </p:nvSpPr>
        <p:spPr>
          <a:xfrm>
            <a:off x="385883" y="1783479"/>
            <a:ext cx="8562808" cy="838948"/>
          </a:xfrm>
          <a:prstGeom prst="rect">
            <a:avLst/>
          </a:prstGeom>
          <a:noFill/>
        </p:spPr>
        <p:txBody>
          <a:bodyPr wrap="square">
            <a:spAutoFit/>
          </a:bodyPr>
          <a:lstStyle/>
          <a:p>
            <a:pPr marL="400050" indent="-40005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Q16. 	How many times in a day, hands of clock are straight?(INFOSYS)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22			b.  24</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44			d.  48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750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1CAC-6B86-421E-A849-1B7F7215B9AA}"/>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2C0A5753-25CA-4CD7-BB10-F670EC6CA2E8}"/>
              </a:ext>
            </a:extLst>
          </p:cNvPr>
          <p:cNvSpPr txBox="1"/>
          <p:nvPr/>
        </p:nvSpPr>
        <p:spPr>
          <a:xfrm>
            <a:off x="301841" y="1845623"/>
            <a:ext cx="8398276" cy="838948"/>
          </a:xfrm>
          <a:prstGeom prst="rect">
            <a:avLst/>
          </a:prstGeom>
          <a:noFill/>
        </p:spPr>
        <p:txBody>
          <a:bodyPr wrap="square">
            <a:spAutoFit/>
          </a:bodyPr>
          <a:lstStyle/>
          <a:p>
            <a:pPr marL="400050" indent="-40005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Q17. 	How many times are the hands of a clock at right angle in a day?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22		b. 24</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44		d. 48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13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3665-46CF-48BA-BB61-0BF3865FDCB1}"/>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9101A569-38E3-4546-AC2B-13715F209F50}"/>
              </a:ext>
            </a:extLst>
          </p:cNvPr>
          <p:cNvSpPr txBox="1"/>
          <p:nvPr/>
        </p:nvSpPr>
        <p:spPr>
          <a:xfrm>
            <a:off x="355107" y="1818990"/>
            <a:ext cx="11319029" cy="838948"/>
          </a:xfrm>
          <a:prstGeom prst="rect">
            <a:avLst/>
          </a:prstGeom>
          <a:noFill/>
        </p:spPr>
        <p:txBody>
          <a:bodyPr wrap="square">
            <a:spAutoFit/>
          </a:bodyPr>
          <a:lstStyle/>
          <a:p>
            <a:pPr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Q18.	how many times in a day, are the hands of a clock in straight line but opposite in direction?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20		b. 22</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24		d. 48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19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2A780D6-5DBA-4601-86C1-75E5F2AA568E}"/>
              </a:ext>
            </a:extLst>
          </p:cNvPr>
          <p:cNvSpPr txBox="1"/>
          <p:nvPr/>
        </p:nvSpPr>
        <p:spPr>
          <a:xfrm>
            <a:off x="242656" y="961354"/>
            <a:ext cx="10135339" cy="1284262"/>
          </a:xfrm>
          <a:prstGeom prst="rect">
            <a:avLst/>
          </a:prstGeom>
          <a:noFill/>
        </p:spPr>
        <p:txBody>
          <a:bodyPr wrap="square">
            <a:spAutoFit/>
          </a:bodyPr>
          <a:lstStyle/>
          <a:p>
            <a:pPr marL="342900" lvl="0" indent="-342900">
              <a:lnSpc>
                <a:spcPct val="115000"/>
              </a:lnSpc>
              <a:spcAft>
                <a:spcPts val="1000"/>
              </a:spcAft>
              <a:buFont typeface="Wingdings" panose="05000000000000000000" pitchFamily="2" charset="2"/>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lvl="0" indent="-285750">
              <a:lnSpc>
                <a:spcPct val="115000"/>
              </a:lnSpc>
              <a:spcAft>
                <a:spcPts val="1000"/>
              </a:spcAft>
              <a:buFont typeface="Wingdings" panose="05000000000000000000" pitchFamily="2" charset="2"/>
              <a:buChar char="Ø"/>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clock has two hands-Minute hand and hour hand.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 60 minutes or 1 hour, the minute hand moves 360°, but the hour hand moves 30°.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95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7D022-2D10-4F08-8096-7CDBD2C9BA90}"/>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C4851BE4-3C30-4F2F-AB9F-4C54C6114CAA}"/>
              </a:ext>
            </a:extLst>
          </p:cNvPr>
          <p:cNvSpPr txBox="1"/>
          <p:nvPr/>
        </p:nvSpPr>
        <p:spPr>
          <a:xfrm>
            <a:off x="390617" y="1866401"/>
            <a:ext cx="8629095" cy="1794594"/>
          </a:xfrm>
          <a:prstGeom prst="rect">
            <a:avLst/>
          </a:prstGeom>
          <a:noFill/>
        </p:spPr>
        <p:txBody>
          <a:bodyPr wrap="square">
            <a:spAutoFit/>
          </a:bodyPr>
          <a:lstStyle/>
          <a:p>
            <a:pPr marL="400050" indent="-40005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Q19.	At what time between 9 and 10 p.m. will the hands of a clock coincident?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49 (1/11) mins past 10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49 (1/11) mins past 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50 (4/11) mins past 10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lphaL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51(4/11) mins past 10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69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FBE60A-8A52-478E-A79A-16F91AE5ABAC}"/>
              </a:ext>
            </a:extLst>
          </p:cNvPr>
          <p:cNvSpPr txBox="1"/>
          <p:nvPr/>
        </p:nvSpPr>
        <p:spPr>
          <a:xfrm>
            <a:off x="345045" y="1827868"/>
            <a:ext cx="11265763" cy="838948"/>
          </a:xfrm>
          <a:prstGeom prst="rect">
            <a:avLst/>
          </a:prstGeom>
          <a:noFill/>
        </p:spPr>
        <p:txBody>
          <a:bodyPr wrap="square">
            <a:spAutoFit/>
          </a:bodyPr>
          <a:lstStyle/>
          <a:p>
            <a:pPr marL="342900" indent="-342900"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Q20.	 At 12 noon, both hands of a clock meet together. After how many minutes can they meet again?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65.45		b. 60.56</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54.34 		d .60.45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512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BAE25-CB34-4CF9-8A22-8DA04721751B}"/>
              </a:ext>
            </a:extLst>
          </p:cNvPr>
          <p:cNvSpPr>
            <a:spLocks noGrp="1"/>
          </p:cNvSpPr>
          <p:nvPr>
            <p:ph idx="1"/>
          </p:nvPr>
        </p:nvSpPr>
        <p:spPr>
          <a:xfrm>
            <a:off x="184638" y="1503486"/>
            <a:ext cx="11860824" cy="4715200"/>
          </a:xfrm>
        </p:spPr>
        <p:txBody>
          <a:bodyPr/>
          <a:lstStyle/>
          <a:p>
            <a:pPr marL="0" indent="0">
              <a:buNone/>
            </a:pPr>
            <a:r>
              <a:rPr lang="en-US" dirty="0"/>
              <a:t>21. Find the mirror image of the clock when the time is 01:40 </a:t>
            </a:r>
          </a:p>
          <a:p>
            <a:pPr marL="0" indent="0">
              <a:buNone/>
            </a:pPr>
            <a:r>
              <a:rPr lang="en-US" dirty="0"/>
              <a:t>A. 11:20 		B. 10:22 		C. 10:20 		D. 11:22</a:t>
            </a:r>
            <a:endParaRPr lang="en-IN" dirty="0"/>
          </a:p>
        </p:txBody>
      </p:sp>
    </p:spTree>
    <p:extLst>
      <p:ext uri="{BB962C8B-B14F-4D97-AF65-F5344CB8AC3E}">
        <p14:creationId xmlns:p14="http://schemas.microsoft.com/office/powerpoint/2010/main" val="1372215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C07CE-2FF3-4AC8-965E-FDDFFB0AB43F}"/>
              </a:ext>
            </a:extLst>
          </p:cNvPr>
          <p:cNvSpPr>
            <a:spLocks noGrp="1"/>
          </p:cNvSpPr>
          <p:nvPr>
            <p:ph idx="1"/>
          </p:nvPr>
        </p:nvSpPr>
        <p:spPr>
          <a:xfrm>
            <a:off x="211015" y="1512278"/>
            <a:ext cx="11295185" cy="4706408"/>
          </a:xfrm>
        </p:spPr>
        <p:txBody>
          <a:bodyPr/>
          <a:lstStyle/>
          <a:p>
            <a:pPr marL="0" indent="0">
              <a:buNone/>
            </a:pPr>
            <a:r>
              <a:rPr lang="en-US" dirty="0"/>
              <a:t>22. Find the mirror image of the clock when the time is 02:40 </a:t>
            </a:r>
          </a:p>
          <a:p>
            <a:pPr marL="0" indent="0">
              <a:buNone/>
            </a:pPr>
            <a:r>
              <a:rPr lang="en-US" dirty="0"/>
              <a:t>A. 09:20 		B. 10:22 		C. 09:25 		D. 09:22</a:t>
            </a:r>
            <a:endParaRPr lang="en-IN" dirty="0"/>
          </a:p>
        </p:txBody>
      </p:sp>
    </p:spTree>
    <p:extLst>
      <p:ext uri="{BB962C8B-B14F-4D97-AF65-F5344CB8AC3E}">
        <p14:creationId xmlns:p14="http://schemas.microsoft.com/office/powerpoint/2010/main" val="711004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1ECED-816B-453D-99C4-179D09F42275}"/>
              </a:ext>
            </a:extLst>
          </p:cNvPr>
          <p:cNvSpPr>
            <a:spLocks noGrp="1"/>
          </p:cNvSpPr>
          <p:nvPr>
            <p:ph idx="1"/>
          </p:nvPr>
        </p:nvSpPr>
        <p:spPr>
          <a:xfrm>
            <a:off x="167054" y="1547446"/>
            <a:ext cx="11772900" cy="5064369"/>
          </a:xfrm>
        </p:spPr>
        <p:txBody>
          <a:bodyPr/>
          <a:lstStyle/>
          <a:p>
            <a:pPr marL="0" indent="0" algn="just">
              <a:buNone/>
            </a:pPr>
            <a:r>
              <a:rPr lang="en-US" dirty="0"/>
              <a:t>23. On the planet Oz, there are 8 days in a week, Sunday to Saturday and another day called Oz day. There are 36 hours in a day and each hour has 90 minutes while each minute has 60 seconds. As on earth, the hour hand covers the dial twice every day. Find the approximate angle between the hands of a clock on Oz when the time is 12:40 am.</a:t>
            </a:r>
          </a:p>
          <a:p>
            <a:pPr marL="457200" indent="-457200" algn="just">
              <a:buAutoNum type="alphaUcPeriod"/>
            </a:pPr>
            <a:r>
              <a:rPr lang="en-US" dirty="0"/>
              <a:t>111 degrees</a:t>
            </a:r>
          </a:p>
          <a:p>
            <a:pPr marL="457200" indent="-457200" algn="just">
              <a:buAutoNum type="alphaUcPeriod"/>
            </a:pPr>
            <a:r>
              <a:rPr lang="en-US" dirty="0"/>
              <a:t>251 degrees</a:t>
            </a:r>
          </a:p>
          <a:p>
            <a:pPr marL="457200" indent="-457200" algn="just">
              <a:buAutoNum type="alphaUcPeriod"/>
            </a:pPr>
            <a:r>
              <a:rPr lang="en-US" dirty="0"/>
              <a:t>71 degrees</a:t>
            </a:r>
          </a:p>
          <a:p>
            <a:pPr marL="457200" indent="-457200" algn="just">
              <a:buAutoNum type="alphaUcPeriod"/>
            </a:pPr>
            <a:r>
              <a:rPr lang="en-US" dirty="0"/>
              <a:t>89 degrees</a:t>
            </a:r>
          </a:p>
          <a:p>
            <a:pPr marL="457200" indent="-457200" algn="just">
              <a:buAutoNum type="alphaUcPeriod"/>
            </a:pPr>
            <a:r>
              <a:rPr lang="en-US" dirty="0"/>
              <a:t>Cannot be determined</a:t>
            </a:r>
          </a:p>
        </p:txBody>
      </p:sp>
    </p:spTree>
    <p:extLst>
      <p:ext uri="{BB962C8B-B14F-4D97-AF65-F5344CB8AC3E}">
        <p14:creationId xmlns:p14="http://schemas.microsoft.com/office/powerpoint/2010/main" val="3851739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054" y="1482383"/>
            <a:ext cx="11878408" cy="4024125"/>
          </a:xfrm>
        </p:spPr>
        <p:txBody>
          <a:bodyPr/>
          <a:lstStyle/>
          <a:p>
            <a:pPr marL="0" indent="0">
              <a:buNone/>
            </a:pPr>
            <a:r>
              <a:rPr lang="en-US" dirty="0"/>
              <a:t>24. My flight takes off at 2 AM from a place at 18N 10E and landed 10 Hrs. later at a place with coordinates 36N 70W. What is the local time when my plane landed?</a:t>
            </a:r>
          </a:p>
          <a:p>
            <a:pPr marL="457200" indent="-457200">
              <a:buFont typeface="+mj-lt"/>
              <a:buAutoNum type="alphaUcPeriod"/>
            </a:pPr>
            <a:r>
              <a:rPr lang="en-US" dirty="0"/>
              <a:t>6:00 AM</a:t>
            </a:r>
          </a:p>
          <a:p>
            <a:pPr marL="457200" indent="-457200">
              <a:buFont typeface="+mj-lt"/>
              <a:buAutoNum type="alphaUcPeriod"/>
            </a:pPr>
            <a:r>
              <a:rPr lang="en-US" dirty="0"/>
              <a:t>5:00 PM</a:t>
            </a:r>
          </a:p>
          <a:p>
            <a:pPr marL="457200" indent="-457200">
              <a:buFont typeface="+mj-lt"/>
              <a:buAutoNum type="alphaUcPeriod"/>
            </a:pPr>
            <a:r>
              <a:rPr lang="en-US" dirty="0"/>
              <a:t>6:20 AM</a:t>
            </a:r>
          </a:p>
          <a:p>
            <a:pPr marL="457200" indent="-457200">
              <a:buFont typeface="+mj-lt"/>
              <a:buAutoNum type="alphaUcPeriod"/>
            </a:pPr>
            <a:r>
              <a:rPr lang="en-US" dirty="0"/>
              <a:t>6:40 AM</a:t>
            </a:r>
          </a:p>
          <a:p>
            <a:pPr marL="457200" indent="-457200">
              <a:buFont typeface="+mj-lt"/>
              <a:buAutoNum type="alphaUcPeriod"/>
            </a:pPr>
            <a:r>
              <a:rPr lang="en-US" dirty="0"/>
              <a:t>6:20 PM</a:t>
            </a:r>
          </a:p>
          <a:p>
            <a:pPr marL="0" indent="0">
              <a:buNone/>
            </a:pPr>
            <a:endParaRPr lang="en-US" dirty="0"/>
          </a:p>
        </p:txBody>
      </p:sp>
    </p:spTree>
    <p:extLst>
      <p:ext uri="{BB962C8B-B14F-4D97-AF65-F5344CB8AC3E}">
        <p14:creationId xmlns:p14="http://schemas.microsoft.com/office/powerpoint/2010/main" val="3245365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055" y="1499967"/>
            <a:ext cx="11869614" cy="4024125"/>
          </a:xfrm>
        </p:spPr>
        <p:txBody>
          <a:bodyPr>
            <a:normAutofit lnSpcReduction="10000"/>
          </a:bodyPr>
          <a:lstStyle/>
          <a:p>
            <a:pPr marL="0" indent="0" algn="just">
              <a:buNone/>
            </a:pPr>
            <a:r>
              <a:rPr lang="en-US" dirty="0"/>
              <a:t>25. Sometime after 10:00 PM a murder took place. A witness claimed that the clock must have stopped at the time of the shooting. It was later found that the positions of both the hands were the same but their positions had interchanged. Tell the time of the shooting (both actual and claimed).</a:t>
            </a:r>
          </a:p>
          <a:p>
            <a:pPr marL="457200" indent="-457200">
              <a:buFont typeface="+mj-lt"/>
              <a:buAutoNum type="alphaUcPeriod"/>
            </a:pPr>
            <a:r>
              <a:rPr lang="en-US" dirty="0"/>
              <a:t>10:50, 11:55</a:t>
            </a:r>
          </a:p>
          <a:p>
            <a:pPr marL="457200" indent="-457200">
              <a:buFont typeface="+mj-lt"/>
              <a:buAutoNum type="alphaUcPeriod"/>
            </a:pPr>
            <a:r>
              <a:rPr lang="en-US" dirty="0"/>
              <a:t>10:55, 11:55</a:t>
            </a:r>
          </a:p>
          <a:p>
            <a:pPr marL="457200" indent="-457200">
              <a:buFont typeface="+mj-lt"/>
              <a:buAutoNum type="alphaUcPeriod"/>
            </a:pPr>
            <a:r>
              <a:rPr lang="en-US" dirty="0"/>
              <a:t>10:55, 11:50</a:t>
            </a:r>
          </a:p>
          <a:p>
            <a:pPr marL="457200" indent="-457200">
              <a:buFont typeface="+mj-lt"/>
              <a:buAutoNum type="alphaUcPeriod"/>
            </a:pPr>
            <a:r>
              <a:rPr lang="en-US" dirty="0"/>
              <a:t>11:00, 12:05</a:t>
            </a:r>
          </a:p>
          <a:p>
            <a:pPr marL="457200" indent="-457200">
              <a:buFont typeface="+mj-lt"/>
              <a:buAutoNum type="alphaUcPeriod"/>
            </a:pPr>
            <a:r>
              <a:rPr lang="en-US" dirty="0"/>
              <a:t>Cannot be determined</a:t>
            </a:r>
          </a:p>
          <a:p>
            <a:pPr marL="0" indent="0">
              <a:buNone/>
            </a:pPr>
            <a:endParaRPr lang="en-US" dirty="0"/>
          </a:p>
        </p:txBody>
      </p:sp>
    </p:spTree>
    <p:extLst>
      <p:ext uri="{BB962C8B-B14F-4D97-AF65-F5344CB8AC3E}">
        <p14:creationId xmlns:p14="http://schemas.microsoft.com/office/powerpoint/2010/main" val="4154916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429" y="1473591"/>
            <a:ext cx="11781693" cy="4024125"/>
          </a:xfrm>
        </p:spPr>
        <p:txBody>
          <a:bodyPr>
            <a:normAutofit fontScale="92500" lnSpcReduction="10000"/>
          </a:bodyPr>
          <a:lstStyle/>
          <a:p>
            <a:pPr marL="0" indent="0" algn="just">
              <a:buNone/>
            </a:pPr>
            <a:r>
              <a:rPr lang="en-US" dirty="0"/>
              <a:t>26. </a:t>
            </a:r>
            <a:r>
              <a:rPr lang="en-US" dirty="0" err="1"/>
              <a:t>Radha</a:t>
            </a:r>
            <a:r>
              <a:rPr lang="en-US" dirty="0"/>
              <a:t>, </a:t>
            </a:r>
            <a:r>
              <a:rPr lang="en-US" dirty="0" err="1"/>
              <a:t>Geeta</a:t>
            </a:r>
            <a:r>
              <a:rPr lang="en-US" dirty="0"/>
              <a:t> &amp; </a:t>
            </a:r>
            <a:r>
              <a:rPr lang="en-US" dirty="0" err="1"/>
              <a:t>Revathi</a:t>
            </a:r>
            <a:r>
              <a:rPr lang="en-US" dirty="0"/>
              <a:t> went for a picnic. After a few days they forgot the date, day and month on which they went to picnic. </a:t>
            </a:r>
            <a:r>
              <a:rPr lang="en-US" dirty="0" err="1"/>
              <a:t>Radha</a:t>
            </a:r>
            <a:r>
              <a:rPr lang="en-US" dirty="0"/>
              <a:t> said that it was on Thursday, May 8 and </a:t>
            </a:r>
            <a:r>
              <a:rPr lang="en-US" dirty="0" err="1"/>
              <a:t>Geeta</a:t>
            </a:r>
            <a:r>
              <a:rPr lang="en-US" dirty="0"/>
              <a:t> said that it was Thursday May 10. </a:t>
            </a:r>
            <a:r>
              <a:rPr lang="en-US" dirty="0" err="1"/>
              <a:t>Revathi</a:t>
            </a:r>
            <a:r>
              <a:rPr lang="en-US" dirty="0"/>
              <a:t> said Friday Jun 8. Now one of them told all things wrongly, other one thing wrong and only none wrong. If April 1st is Tuesday, what is the right day, date and month?</a:t>
            </a:r>
          </a:p>
          <a:p>
            <a:pPr marL="457200" indent="-457200">
              <a:buFont typeface="+mj-lt"/>
              <a:buAutoNum type="alphaUcPeriod"/>
            </a:pPr>
            <a:r>
              <a:rPr lang="en-US" dirty="0"/>
              <a:t>May 10, Thursday</a:t>
            </a:r>
          </a:p>
          <a:p>
            <a:pPr marL="457200" indent="-457200">
              <a:buFont typeface="+mj-lt"/>
              <a:buAutoNum type="alphaUcPeriod"/>
            </a:pPr>
            <a:r>
              <a:rPr lang="en-US" dirty="0"/>
              <a:t>June 8, Friday</a:t>
            </a:r>
          </a:p>
          <a:p>
            <a:pPr marL="457200" indent="-457200">
              <a:buFont typeface="+mj-lt"/>
              <a:buAutoNum type="alphaUcPeriod"/>
            </a:pPr>
            <a:r>
              <a:rPr lang="en-US" dirty="0"/>
              <a:t>May 8, Thursday</a:t>
            </a:r>
          </a:p>
          <a:p>
            <a:pPr marL="457200" indent="-457200">
              <a:buFont typeface="+mj-lt"/>
              <a:buAutoNum type="alphaUcPeriod"/>
            </a:pPr>
            <a:r>
              <a:rPr lang="en-US" dirty="0"/>
              <a:t>Cannot be determined</a:t>
            </a:r>
          </a:p>
          <a:p>
            <a:pPr marL="457200" indent="-457200">
              <a:buFont typeface="+mj-lt"/>
              <a:buAutoNum type="alphaUcPeriod"/>
            </a:pPr>
            <a:r>
              <a:rPr lang="en-US" dirty="0"/>
              <a:t>None of these</a:t>
            </a:r>
          </a:p>
          <a:p>
            <a:pPr marL="0" indent="0">
              <a:buNone/>
            </a:pPr>
            <a:endParaRPr lang="en-US" dirty="0"/>
          </a:p>
        </p:txBody>
      </p:sp>
    </p:spTree>
    <p:extLst>
      <p:ext uri="{BB962C8B-B14F-4D97-AF65-F5344CB8AC3E}">
        <p14:creationId xmlns:p14="http://schemas.microsoft.com/office/powerpoint/2010/main" val="980842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7" y="1450732"/>
            <a:ext cx="11922369" cy="4767954"/>
          </a:xfrm>
        </p:spPr>
        <p:txBody>
          <a:bodyPr/>
          <a:lstStyle/>
          <a:p>
            <a:pPr marL="0" indent="0">
              <a:buNone/>
            </a:pPr>
            <a:r>
              <a:rPr lang="en-US" dirty="0"/>
              <a:t>27. The quarter of the time from midnight to present time added to the half of the time from the present to midnight gives the present time. What is the present time?</a:t>
            </a:r>
          </a:p>
          <a:p>
            <a:pPr marL="457200" indent="-457200">
              <a:buFont typeface="+mj-lt"/>
              <a:buAutoNum type="alphaUcPeriod"/>
            </a:pPr>
            <a:r>
              <a:rPr lang="en-US" dirty="0"/>
              <a:t>Cannot be determined</a:t>
            </a:r>
          </a:p>
          <a:p>
            <a:pPr marL="457200" indent="-457200">
              <a:buFont typeface="+mj-lt"/>
              <a:buAutoNum type="alphaUcPeriod"/>
            </a:pPr>
            <a:r>
              <a:rPr lang="en-US" dirty="0"/>
              <a:t>10.30 pm</a:t>
            </a:r>
          </a:p>
          <a:p>
            <a:pPr marL="457200" indent="-457200">
              <a:buFont typeface="+mj-lt"/>
              <a:buAutoNum type="alphaUcPeriod"/>
            </a:pPr>
            <a:r>
              <a:rPr lang="en-US" dirty="0"/>
              <a:t>9.36 pm</a:t>
            </a:r>
          </a:p>
          <a:p>
            <a:pPr marL="457200" indent="-457200">
              <a:buFont typeface="+mj-lt"/>
              <a:buAutoNum type="alphaUcPeriod"/>
            </a:pPr>
            <a:r>
              <a:rPr lang="en-US" dirty="0"/>
              <a:t>10. 30 am</a:t>
            </a:r>
          </a:p>
          <a:p>
            <a:pPr marL="457200" indent="-457200">
              <a:buFont typeface="+mj-lt"/>
              <a:buAutoNum type="alphaUcPeriod"/>
            </a:pPr>
            <a:r>
              <a:rPr lang="en-US" dirty="0"/>
              <a:t>9.36 am</a:t>
            </a:r>
          </a:p>
          <a:p>
            <a:pPr marL="0" indent="0">
              <a:buNone/>
            </a:pPr>
            <a:endParaRPr lang="en-US" dirty="0"/>
          </a:p>
        </p:txBody>
      </p:sp>
    </p:spTree>
    <p:extLst>
      <p:ext uri="{BB962C8B-B14F-4D97-AF65-F5344CB8AC3E}">
        <p14:creationId xmlns:p14="http://schemas.microsoft.com/office/powerpoint/2010/main" val="2235926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499967"/>
            <a:ext cx="11834447" cy="4024125"/>
          </a:xfrm>
        </p:spPr>
        <p:txBody>
          <a:bodyPr/>
          <a:lstStyle/>
          <a:p>
            <a:pPr marL="0" indent="0">
              <a:buNone/>
            </a:pPr>
            <a:r>
              <a:rPr lang="en-US" dirty="0"/>
              <a:t>28. At 6'O clock, clock ticks 6 times. The time between first and last tick was 30sec. How much time it takes at 12'O clock?</a:t>
            </a:r>
          </a:p>
          <a:p>
            <a:pPr marL="457200" indent="-457200">
              <a:buFont typeface="+mj-lt"/>
              <a:buAutoNum type="alphaUcPeriod"/>
            </a:pPr>
            <a:r>
              <a:rPr lang="en-US" dirty="0"/>
              <a:t>72 seconds</a:t>
            </a:r>
          </a:p>
          <a:p>
            <a:pPr marL="457200" indent="-457200">
              <a:buFont typeface="+mj-lt"/>
              <a:buAutoNum type="alphaUcPeriod"/>
            </a:pPr>
            <a:r>
              <a:rPr lang="en-US" dirty="0"/>
              <a:t>66 seconds</a:t>
            </a:r>
          </a:p>
          <a:p>
            <a:pPr marL="457200" indent="-457200">
              <a:buFont typeface="+mj-lt"/>
              <a:buAutoNum type="alphaUcPeriod"/>
            </a:pPr>
            <a:r>
              <a:rPr lang="en-US" dirty="0"/>
              <a:t>60 seconds</a:t>
            </a:r>
          </a:p>
          <a:p>
            <a:pPr marL="457200" indent="-457200">
              <a:buFont typeface="+mj-lt"/>
              <a:buAutoNum type="alphaUcPeriod"/>
            </a:pPr>
            <a:r>
              <a:rPr lang="en-US" dirty="0"/>
              <a:t>12 seconds</a:t>
            </a:r>
          </a:p>
          <a:p>
            <a:pPr marL="457200" indent="-457200">
              <a:buFont typeface="+mj-lt"/>
              <a:buAutoNum type="alphaUcPeriod"/>
            </a:pPr>
            <a:r>
              <a:rPr lang="en-US" dirty="0"/>
              <a:t>48 seconds</a:t>
            </a:r>
          </a:p>
          <a:p>
            <a:pPr marL="0" indent="0">
              <a:buNone/>
            </a:pPr>
            <a:endParaRPr lang="en-US" dirty="0"/>
          </a:p>
        </p:txBody>
      </p:sp>
    </p:spTree>
    <p:extLst>
      <p:ext uri="{BB962C8B-B14F-4D97-AF65-F5344CB8AC3E}">
        <p14:creationId xmlns:p14="http://schemas.microsoft.com/office/powerpoint/2010/main" val="420385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F67C-652F-4022-86D3-38F51E466154}"/>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3CA74B58-560A-4BF7-A552-88C45CD631DE}"/>
              </a:ext>
            </a:extLst>
          </p:cNvPr>
          <p:cNvSpPr txBox="1"/>
          <p:nvPr/>
        </p:nvSpPr>
        <p:spPr>
          <a:xfrm>
            <a:off x="437965" y="1832195"/>
            <a:ext cx="10410548" cy="3964996"/>
          </a:xfrm>
          <a:prstGeom prst="rect">
            <a:avLst/>
          </a:prstGeom>
          <a:noFill/>
        </p:spPr>
        <p:txBody>
          <a:bodyPr wrap="square">
            <a:spAutoFit/>
          </a:bodyPr>
          <a:lstStyle/>
          <a:p>
            <a:pPr algn="just">
              <a:lnSpc>
                <a:spcPct val="115000"/>
              </a:lnSpc>
              <a:spcAft>
                <a:spcPts val="1000"/>
              </a:spcAft>
              <a:tabLst>
                <a:tab pos="1028700" algn="l"/>
                <a:tab pos="19431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Concept -:1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indent="-2286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Q1.	At what time between 3 and 4’0 clock, the hands of a clock coincide?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3:15:6/11		b. 3:15:4/11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AutoNum type="alphaLcPeriod" startAt="3"/>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3:16:4/11		d. 3:15:6/11</a:t>
            </a:r>
          </a:p>
          <a:p>
            <a:pPr marL="342900" indent="-342900">
              <a:lnSpc>
                <a:spcPct val="115000"/>
              </a:lnSpc>
              <a:spcAft>
                <a:spcPts val="1000"/>
              </a:spcAft>
              <a:buAutoNum type="alphaLcPeriod" startAt="3"/>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Q2.	A clock is started at noon. By 10 minutes past 5, hour hand has turned through (CQ)</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145°		b. 150°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155°		d. 160°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926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807" y="1499967"/>
            <a:ext cx="11755315" cy="4024125"/>
          </a:xfrm>
        </p:spPr>
        <p:txBody>
          <a:bodyPr/>
          <a:lstStyle/>
          <a:p>
            <a:pPr marL="0" indent="0" algn="just">
              <a:buNone/>
            </a:pPr>
            <a:r>
              <a:rPr lang="en-US" dirty="0"/>
              <a:t>29. Three clocks were set to true time. First runs with the exact time. Second slows one minute/day. Third gains one minute/day. After how many days will they show true time again?</a:t>
            </a:r>
          </a:p>
          <a:p>
            <a:pPr marL="457200" indent="-457200">
              <a:buFont typeface="+mj-lt"/>
              <a:buAutoNum type="alphaUcPeriod"/>
            </a:pPr>
            <a:r>
              <a:rPr lang="en-US" dirty="0"/>
              <a:t>360</a:t>
            </a:r>
          </a:p>
          <a:p>
            <a:pPr marL="457200" indent="-457200">
              <a:buFont typeface="+mj-lt"/>
              <a:buAutoNum type="alphaUcPeriod"/>
            </a:pPr>
            <a:r>
              <a:rPr lang="en-US" dirty="0"/>
              <a:t>180</a:t>
            </a:r>
          </a:p>
          <a:p>
            <a:pPr marL="457200" indent="-457200">
              <a:buFont typeface="+mj-lt"/>
              <a:buAutoNum type="alphaUcPeriod"/>
            </a:pPr>
            <a:r>
              <a:rPr lang="en-US" dirty="0"/>
              <a:t>720</a:t>
            </a:r>
          </a:p>
          <a:p>
            <a:pPr marL="457200" indent="-457200">
              <a:buFont typeface="+mj-lt"/>
              <a:buAutoNum type="alphaUcPeriod"/>
            </a:pPr>
            <a:r>
              <a:rPr lang="en-US" dirty="0"/>
              <a:t>480</a:t>
            </a:r>
          </a:p>
          <a:p>
            <a:pPr marL="457200" indent="-457200">
              <a:buFont typeface="+mj-lt"/>
              <a:buAutoNum type="alphaUcPeriod"/>
            </a:pPr>
            <a:r>
              <a:rPr lang="en-US" dirty="0"/>
              <a:t>None of these</a:t>
            </a:r>
          </a:p>
          <a:p>
            <a:pPr marL="0" indent="0">
              <a:buNone/>
            </a:pPr>
            <a:endParaRPr lang="en-US" dirty="0"/>
          </a:p>
        </p:txBody>
      </p:sp>
    </p:spTree>
    <p:extLst>
      <p:ext uri="{BB962C8B-B14F-4D97-AF65-F5344CB8AC3E}">
        <p14:creationId xmlns:p14="http://schemas.microsoft.com/office/powerpoint/2010/main" val="2432249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30. At what time between 5 and 6 o'clock are the hands of a clock 3 min apart?</a:t>
            </a:r>
          </a:p>
          <a:p>
            <a:pPr marL="457200" indent="-457200">
              <a:buFont typeface="+mj-lt"/>
              <a:buAutoNum type="alphaUcPeriod"/>
            </a:pPr>
            <a:r>
              <a:rPr lang="en-US" dirty="0"/>
              <a:t>350/11 min. past 5</a:t>
            </a:r>
          </a:p>
          <a:p>
            <a:pPr marL="457200" indent="-457200">
              <a:buFont typeface="+mj-lt"/>
              <a:buAutoNum type="alphaUcPeriod"/>
            </a:pPr>
            <a:r>
              <a:rPr lang="en-US" dirty="0"/>
              <a:t>352/11 min. past 5</a:t>
            </a:r>
          </a:p>
          <a:p>
            <a:pPr marL="457200" indent="-457200">
              <a:buFont typeface="+mj-lt"/>
              <a:buAutoNum type="alphaUcPeriod"/>
            </a:pPr>
            <a:r>
              <a:rPr lang="en-US" dirty="0"/>
              <a:t>336/11 min. past 5</a:t>
            </a:r>
          </a:p>
          <a:p>
            <a:pPr marL="457200" indent="-457200">
              <a:buFont typeface="+mj-lt"/>
              <a:buAutoNum type="alphaUcPeriod"/>
            </a:pPr>
            <a:r>
              <a:rPr lang="en-US" dirty="0"/>
              <a:t>346/11 min. past 6</a:t>
            </a:r>
          </a:p>
          <a:p>
            <a:pPr marL="457200" indent="-457200">
              <a:buFont typeface="+mj-lt"/>
              <a:buAutoNum type="alphaUcPeriod"/>
            </a:pPr>
            <a:r>
              <a:rPr lang="en-US" dirty="0"/>
              <a:t>356/11 min. past 6</a:t>
            </a:r>
          </a:p>
          <a:p>
            <a:pPr marL="0" indent="0">
              <a:buNone/>
            </a:pPr>
            <a:endParaRPr lang="en-US" dirty="0"/>
          </a:p>
        </p:txBody>
      </p:sp>
    </p:spTree>
    <p:extLst>
      <p:ext uri="{BB962C8B-B14F-4D97-AF65-F5344CB8AC3E}">
        <p14:creationId xmlns:p14="http://schemas.microsoft.com/office/powerpoint/2010/main" val="226392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223" y="1499968"/>
            <a:ext cx="11816862" cy="4024125"/>
          </a:xfrm>
        </p:spPr>
        <p:txBody>
          <a:bodyPr>
            <a:normAutofit fontScale="92500" lnSpcReduction="10000"/>
          </a:bodyPr>
          <a:lstStyle/>
          <a:p>
            <a:pPr marL="0" indent="0" algn="just">
              <a:buNone/>
            </a:pPr>
            <a:r>
              <a:rPr lang="en-US" dirty="0"/>
              <a:t>31. When the actual time pass 1hr wall clock is 10 min behind it. When 1 </a:t>
            </a:r>
            <a:r>
              <a:rPr lang="en-US" dirty="0" err="1"/>
              <a:t>hr</a:t>
            </a:r>
            <a:r>
              <a:rPr lang="en-US" dirty="0"/>
              <a:t> is shown by wall clock, table clock shows 10 min ahead of it. When table clock shows 1 </a:t>
            </a:r>
            <a:r>
              <a:rPr lang="en-US" dirty="0" err="1"/>
              <a:t>hr</a:t>
            </a:r>
            <a:r>
              <a:rPr lang="en-US" dirty="0"/>
              <a:t> the alarm clock goes 5min behind it. When alarm clock goes 1 </a:t>
            </a:r>
            <a:r>
              <a:rPr lang="en-US" dirty="0" err="1"/>
              <a:t>hr</a:t>
            </a:r>
            <a:r>
              <a:rPr lang="en-US" dirty="0"/>
              <a:t> wrist watch is 5 min ahead of it assuming that all clocks are correct with actual time at 12 noon, what will be time shown by wrist watch after 6 </a:t>
            </a:r>
            <a:r>
              <a:rPr lang="en-US" dirty="0" err="1"/>
              <a:t>hr</a:t>
            </a:r>
            <a:r>
              <a:rPr lang="en-US" dirty="0"/>
              <a:t>?</a:t>
            </a:r>
          </a:p>
          <a:p>
            <a:pPr marL="457200" indent="-457200">
              <a:buFont typeface="+mj-lt"/>
              <a:buAutoNum type="alphaUcPeriod"/>
            </a:pPr>
            <a:r>
              <a:rPr lang="en-US" dirty="0"/>
              <a:t>5:47</a:t>
            </a:r>
          </a:p>
          <a:p>
            <a:pPr marL="457200" indent="-457200">
              <a:buFont typeface="+mj-lt"/>
              <a:buAutoNum type="alphaUcPeriod"/>
            </a:pPr>
            <a:r>
              <a:rPr lang="en-US" dirty="0"/>
              <a:t>6:00</a:t>
            </a:r>
          </a:p>
          <a:p>
            <a:pPr marL="457200" indent="-457200">
              <a:buFont typeface="+mj-lt"/>
              <a:buAutoNum type="alphaUcPeriod"/>
            </a:pPr>
            <a:r>
              <a:rPr lang="en-US" dirty="0"/>
              <a:t>5:55</a:t>
            </a:r>
          </a:p>
          <a:p>
            <a:pPr marL="457200" indent="-457200">
              <a:buFont typeface="+mj-lt"/>
              <a:buAutoNum type="alphaUcPeriod"/>
            </a:pPr>
            <a:r>
              <a:rPr lang="en-US" dirty="0"/>
              <a:t>6:05</a:t>
            </a:r>
          </a:p>
          <a:p>
            <a:pPr marL="457200" indent="-457200">
              <a:buFont typeface="+mj-lt"/>
              <a:buAutoNum type="alphaUcPeriod"/>
            </a:pPr>
            <a:r>
              <a:rPr lang="en-US" dirty="0"/>
              <a:t>Cannot be determined</a:t>
            </a:r>
          </a:p>
          <a:p>
            <a:pPr marL="0" indent="0">
              <a:buNone/>
            </a:pPr>
            <a:endParaRPr lang="en-US" dirty="0"/>
          </a:p>
        </p:txBody>
      </p:sp>
    </p:spTree>
    <p:extLst>
      <p:ext uri="{BB962C8B-B14F-4D97-AF65-F5344CB8AC3E}">
        <p14:creationId xmlns:p14="http://schemas.microsoft.com/office/powerpoint/2010/main" val="2123004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32. Today is Friday. A person wants to meet a lawyer and as that lawyer is busy he asks him to come three days after the before day of the day after tomorrow? On which day the lawyer asks the person to come?</a:t>
            </a:r>
          </a:p>
          <a:p>
            <a:pPr marL="457200" indent="-457200">
              <a:buFont typeface="+mj-lt"/>
              <a:buAutoNum type="alphaUcPeriod"/>
            </a:pPr>
            <a:r>
              <a:rPr lang="en-US" dirty="0"/>
              <a:t>Sunday</a:t>
            </a:r>
          </a:p>
          <a:p>
            <a:pPr marL="457200" indent="-457200">
              <a:buFont typeface="+mj-lt"/>
              <a:buAutoNum type="alphaUcPeriod"/>
            </a:pPr>
            <a:r>
              <a:rPr lang="en-US" dirty="0"/>
              <a:t>Tuesday</a:t>
            </a:r>
          </a:p>
          <a:p>
            <a:pPr marL="457200" indent="-457200">
              <a:buFont typeface="+mj-lt"/>
              <a:buAutoNum type="alphaUcPeriod"/>
            </a:pPr>
            <a:r>
              <a:rPr lang="en-US" dirty="0"/>
              <a:t>Friday</a:t>
            </a:r>
          </a:p>
          <a:p>
            <a:pPr marL="457200" indent="-457200">
              <a:buFont typeface="+mj-lt"/>
              <a:buAutoNum type="alphaUcPeriod"/>
            </a:pPr>
            <a:r>
              <a:rPr lang="en-US" dirty="0"/>
              <a:t>Thursday</a:t>
            </a:r>
          </a:p>
          <a:p>
            <a:pPr marL="457200" indent="-457200">
              <a:buFont typeface="+mj-lt"/>
              <a:buAutoNum type="alphaUcPeriod"/>
            </a:pPr>
            <a:r>
              <a:rPr lang="en-US" dirty="0"/>
              <a:t>None of these</a:t>
            </a:r>
          </a:p>
          <a:p>
            <a:pPr marL="0" indent="0">
              <a:buNone/>
            </a:pPr>
            <a:endParaRPr lang="en-US" dirty="0"/>
          </a:p>
        </p:txBody>
      </p:sp>
    </p:spTree>
    <p:extLst>
      <p:ext uri="{BB962C8B-B14F-4D97-AF65-F5344CB8AC3E}">
        <p14:creationId xmlns:p14="http://schemas.microsoft.com/office/powerpoint/2010/main" val="2698274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99968"/>
            <a:ext cx="11781692" cy="4024125"/>
          </a:xfrm>
        </p:spPr>
        <p:txBody>
          <a:bodyPr/>
          <a:lstStyle/>
          <a:p>
            <a:pPr marL="0" indent="0">
              <a:buNone/>
            </a:pPr>
            <a:r>
              <a:rPr lang="en-US" dirty="0"/>
              <a:t>33. A clock shows the time as 6 a.m. If the minute hand gains 2 minutes every hour, how many minutes will the clock gain by 9 p.m.?</a:t>
            </a:r>
          </a:p>
          <a:p>
            <a:pPr marL="457200" indent="-457200">
              <a:buFont typeface="+mj-lt"/>
              <a:buAutoNum type="alphaUcPeriod"/>
            </a:pPr>
            <a:r>
              <a:rPr lang="en-US" dirty="0"/>
              <a:t>30 minutes</a:t>
            </a:r>
          </a:p>
          <a:p>
            <a:pPr marL="457200" indent="-457200">
              <a:buFont typeface="+mj-lt"/>
              <a:buAutoNum type="alphaUcPeriod"/>
            </a:pPr>
            <a:r>
              <a:rPr lang="en-US" dirty="0"/>
              <a:t>25 minutes</a:t>
            </a:r>
          </a:p>
          <a:p>
            <a:pPr marL="457200" indent="-457200">
              <a:buFont typeface="+mj-lt"/>
              <a:buAutoNum type="alphaUcPeriod"/>
            </a:pPr>
            <a:r>
              <a:rPr lang="en-US" dirty="0"/>
              <a:t>28 minutes</a:t>
            </a:r>
          </a:p>
          <a:p>
            <a:pPr marL="457200" indent="-457200">
              <a:buFont typeface="+mj-lt"/>
              <a:buAutoNum type="alphaUcPeriod"/>
            </a:pPr>
            <a:r>
              <a:rPr lang="en-US" dirty="0"/>
              <a:t>34 minutes</a:t>
            </a:r>
          </a:p>
          <a:p>
            <a:pPr marL="457200" indent="-457200">
              <a:buFont typeface="+mj-lt"/>
              <a:buAutoNum type="alphaUcPeriod"/>
            </a:pPr>
            <a:r>
              <a:rPr lang="en-US" dirty="0"/>
              <a:t>None of these</a:t>
            </a:r>
          </a:p>
          <a:p>
            <a:pPr marL="0" indent="0">
              <a:buNone/>
            </a:pPr>
            <a:endParaRPr lang="en-US" dirty="0"/>
          </a:p>
        </p:txBody>
      </p:sp>
    </p:spTree>
    <p:extLst>
      <p:ext uri="{BB962C8B-B14F-4D97-AF65-F5344CB8AC3E}">
        <p14:creationId xmlns:p14="http://schemas.microsoft.com/office/powerpoint/2010/main" val="362754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3CC6-8413-4833-94EC-1F4F4EB2CA50}"/>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68B80280-DC88-4568-859C-88F23C81C17D}"/>
              </a:ext>
            </a:extLst>
          </p:cNvPr>
          <p:cNvSpPr txBox="1"/>
          <p:nvPr/>
        </p:nvSpPr>
        <p:spPr>
          <a:xfrm>
            <a:off x="581192" y="1798137"/>
            <a:ext cx="11155088" cy="1157496"/>
          </a:xfrm>
          <a:prstGeom prst="rect">
            <a:avLst/>
          </a:prstGeom>
          <a:noFill/>
        </p:spPr>
        <p:txBody>
          <a:bodyPr wrap="square">
            <a:spAutoFit/>
          </a:bodyPr>
          <a:lstStyle/>
          <a:p>
            <a:pPr marL="285750" indent="-285750"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Q3.	 An accurate clock shows 11’ 0 clock in the morning. Through how many degrees will the hour hand rotate when the clock shows 5 o’ clock in the evening?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170		b. 180</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160		d. 195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12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9E88-8BF1-4512-9196-71C2D218A016}"/>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1B75386B-9361-4BE8-9634-08BF3793AD1D}"/>
              </a:ext>
            </a:extLst>
          </p:cNvPr>
          <p:cNvSpPr txBox="1"/>
          <p:nvPr/>
        </p:nvSpPr>
        <p:spPr>
          <a:xfrm>
            <a:off x="331433" y="1845836"/>
            <a:ext cx="6096000" cy="837473"/>
          </a:xfrm>
          <a:prstGeom prst="rect">
            <a:avLst/>
          </a:prstGeom>
          <a:noFill/>
        </p:spPr>
        <p:txBody>
          <a:bodyPr wrap="square">
            <a:spAutoFit/>
          </a:bodyPr>
          <a:lstStyle/>
          <a:p>
            <a:pPr marL="285750" indent="-28575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Q4. 	What is the angle between the hands at 5:40? (INFOSYS)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80°		b. 90°</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70°		d. 87°</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53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B6A9-D37F-43FE-9831-ABA4BE194B88}"/>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1CD99E51-5222-4935-86F0-2059746DFE27}"/>
              </a:ext>
            </a:extLst>
          </p:cNvPr>
          <p:cNvSpPr txBox="1"/>
          <p:nvPr/>
        </p:nvSpPr>
        <p:spPr>
          <a:xfrm>
            <a:off x="411331" y="1902841"/>
            <a:ext cx="11289437" cy="710707"/>
          </a:xfrm>
          <a:prstGeom prst="rect">
            <a:avLst/>
          </a:prstGeom>
          <a:noFill/>
        </p:spPr>
        <p:txBody>
          <a:bodyPr wrap="square">
            <a:spAutoFit/>
          </a:bodyPr>
          <a:lstStyle/>
          <a:p>
            <a:pPr marL="285750" indent="-285750" algn="just">
              <a:lnSpc>
                <a:spcPct val="115000"/>
              </a:lnSpc>
              <a:spcAft>
                <a:spcPts val="10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Q5.	A man goes out in between 5 </a:t>
            </a: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p.m</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and 6 </a:t>
            </a: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p.m</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When he comes back in between 6.pm and 7 </a:t>
            </a: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p.m</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he observes that two clock have interchanged their position. Find when did the man go out?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26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2A5C-099E-4E27-9E90-95B2B3FAD428}"/>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B41B9046-4EE4-4B0A-B148-25F151C50EF7}"/>
              </a:ext>
            </a:extLst>
          </p:cNvPr>
          <p:cNvSpPr txBox="1"/>
          <p:nvPr/>
        </p:nvSpPr>
        <p:spPr>
          <a:xfrm>
            <a:off x="375821" y="1863592"/>
            <a:ext cx="6096000" cy="837473"/>
          </a:xfrm>
          <a:prstGeom prst="rect">
            <a:avLst/>
          </a:prstGeom>
          <a:noFill/>
        </p:spPr>
        <p:txBody>
          <a:bodyPr wrap="square">
            <a:spAutoFit/>
          </a:bodyPr>
          <a:lstStyle/>
          <a:p>
            <a:pPr marL="285750" indent="-28575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Q6.	The reflex angle between the hands of clock at 10.25 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180°		b. 192.5°</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195°		d. 197.5°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15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8F83-2757-4F62-B1AF-0030F646AD26}"/>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F51806EA-6DF7-4476-8FAF-1111DA726A94}"/>
              </a:ext>
            </a:extLst>
          </p:cNvPr>
          <p:cNvSpPr txBox="1"/>
          <p:nvPr/>
        </p:nvSpPr>
        <p:spPr>
          <a:xfrm>
            <a:off x="429088" y="1919668"/>
            <a:ext cx="8830322" cy="1794594"/>
          </a:xfrm>
          <a:prstGeom prst="rect">
            <a:avLst/>
          </a:prstGeom>
          <a:noFill/>
        </p:spPr>
        <p:txBody>
          <a:bodyPr wrap="square">
            <a:spAutoFit/>
          </a:bodyPr>
          <a:lstStyle/>
          <a:p>
            <a:pPr marL="285750" indent="-285750"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Q7.	At what time between 5 and 6 will the hands of a clock be at right angles?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43 (5/11) min. past 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43 (7/11) min. past 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40 min. Past 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lphaL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45 min. past 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0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0198-E06C-4170-945E-6B40F119DCEF}"/>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4C45ED2D-3757-4CEE-AC29-6A4D060C9AB6}"/>
              </a:ext>
            </a:extLst>
          </p:cNvPr>
          <p:cNvSpPr txBox="1"/>
          <p:nvPr/>
        </p:nvSpPr>
        <p:spPr>
          <a:xfrm>
            <a:off x="429088" y="1890012"/>
            <a:ext cx="10765654" cy="838948"/>
          </a:xfrm>
          <a:prstGeom prst="rect">
            <a:avLst/>
          </a:prstGeom>
          <a:noFill/>
        </p:spPr>
        <p:txBody>
          <a:bodyPr wrap="square">
            <a:spAutoFit/>
          </a:bodyPr>
          <a:lstStyle/>
          <a:p>
            <a:pPr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Q8.	How many times in a day, are the hands of a clock in straight line but opposite in direction?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	20		b. 22</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24		d. 48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866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TotalTime>
  <Words>1769</Words>
  <Application>Microsoft Office PowerPoint</Application>
  <PresentationFormat>Widescreen</PresentationFormat>
  <Paragraphs>128</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Algerian</vt:lpstr>
      <vt:lpstr>Arial</vt:lpstr>
      <vt:lpstr>Arial Black</vt:lpstr>
      <vt:lpstr>Calibri</vt:lpstr>
      <vt:lpstr>Calibri Light</vt:lpstr>
      <vt:lpstr>Wingdings</vt:lpstr>
      <vt:lpstr>Office Theme</vt:lpstr>
      <vt:lpstr>clocks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Pratyus Pratye</dc:creator>
  <cp:lastModifiedBy>Pratyus Pratye</cp:lastModifiedBy>
  <cp:revision>14</cp:revision>
  <dcterms:created xsi:type="dcterms:W3CDTF">2020-11-26T15:37:08Z</dcterms:created>
  <dcterms:modified xsi:type="dcterms:W3CDTF">2023-07-12T03:33:22Z</dcterms:modified>
</cp:coreProperties>
</file>