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438" r:id="rId3"/>
    <p:sldId id="446" r:id="rId4"/>
    <p:sldId id="454" r:id="rId5"/>
    <p:sldId id="455" r:id="rId6"/>
    <p:sldId id="456" r:id="rId7"/>
    <p:sldId id="457" r:id="rId8"/>
    <p:sldId id="458"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47" r:id="rId23"/>
    <p:sldId id="448" r:id="rId24"/>
    <p:sldId id="449" r:id="rId25"/>
    <p:sldId id="450" r:id="rId26"/>
    <p:sldId id="451" r:id="rId27"/>
    <p:sldId id="452" r:id="rId28"/>
    <p:sldId id="453" r:id="rId29"/>
    <p:sldId id="439" r:id="rId30"/>
    <p:sldId id="440" r:id="rId31"/>
    <p:sldId id="441" r:id="rId32"/>
    <p:sldId id="474" r:id="rId33"/>
    <p:sldId id="475" r:id="rId34"/>
    <p:sldId id="356" r:id="rId35"/>
    <p:sldId id="4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p:scale>
          <a:sx n="90" d="100"/>
          <a:sy n="90" d="100"/>
        </p:scale>
        <p:origin x="710"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B7D561F1-3E8C-4FC6-8CAF-745D79334278}"/>
    <pc:docChg chg="undo custSel addSld delSld modSld">
      <pc:chgData name="Pratyus Pratye" userId="f0c8c8047c8e3c59" providerId="LiveId" clId="{B7D561F1-3E8C-4FC6-8CAF-745D79334278}" dt="2021-05-29T08:17:57.978" v="242"/>
      <pc:docMkLst>
        <pc:docMk/>
      </pc:docMkLst>
      <pc:sldChg chg="add">
        <pc:chgData name="Pratyus Pratye" userId="f0c8c8047c8e3c59" providerId="LiveId" clId="{B7D561F1-3E8C-4FC6-8CAF-745D79334278}" dt="2021-05-29T08:17:57.978" v="242"/>
        <pc:sldMkLst>
          <pc:docMk/>
          <pc:sldMk cId="4184568635" sldId="356"/>
        </pc:sldMkLst>
      </pc:sldChg>
      <pc:sldChg chg="addSp delSp modSp mod modTransition modClrScheme chgLayout">
        <pc:chgData name="Pratyus Pratye" userId="f0c8c8047c8e3c59" providerId="LiveId" clId="{B7D561F1-3E8C-4FC6-8CAF-745D79334278}" dt="2021-05-25T18:57:48.495" v="240" actId="9"/>
        <pc:sldMkLst>
          <pc:docMk/>
          <pc:sldMk cId="506604549" sldId="438"/>
        </pc:sldMkLst>
        <pc:spChg chg="mod">
          <ac:chgData name="Pratyus Pratye" userId="f0c8c8047c8e3c59" providerId="LiveId" clId="{B7D561F1-3E8C-4FC6-8CAF-745D79334278}" dt="2021-05-25T18:57:48.495" v="240" actId="9"/>
          <ac:spMkLst>
            <pc:docMk/>
            <pc:sldMk cId="506604549" sldId="438"/>
            <ac:spMk id="5" creationId="{5214E1DA-1526-46F6-A554-8FB869E95BF4}"/>
          </ac:spMkLst>
        </pc:spChg>
        <pc:spChg chg="add del mod ord">
          <ac:chgData name="Pratyus Pratye" userId="f0c8c8047c8e3c59" providerId="LiveId" clId="{B7D561F1-3E8C-4FC6-8CAF-745D79334278}" dt="2021-05-25T18:57:02.218" v="236" actId="6264"/>
          <ac:spMkLst>
            <pc:docMk/>
            <pc:sldMk cId="506604549" sldId="438"/>
            <ac:spMk id="6" creationId="{F569F2FB-DA67-48A0-BFAA-BAAE023EDAEE}"/>
          </ac:spMkLst>
        </pc:spChg>
        <pc:spChg chg="add del mod ord">
          <ac:chgData name="Pratyus Pratye" userId="f0c8c8047c8e3c59" providerId="LiveId" clId="{B7D561F1-3E8C-4FC6-8CAF-745D79334278}" dt="2021-05-25T18:57:22.765" v="238" actId="700"/>
          <ac:spMkLst>
            <pc:docMk/>
            <pc:sldMk cId="506604549" sldId="438"/>
            <ac:spMk id="7" creationId="{F38A4B31-1CDE-4252-9FB2-C7C586552E89}"/>
          </ac:spMkLst>
        </pc:spChg>
        <pc:spChg chg="add del mod ord">
          <ac:chgData name="Pratyus Pratye" userId="f0c8c8047c8e3c59" providerId="LiveId" clId="{B7D561F1-3E8C-4FC6-8CAF-745D79334278}" dt="2021-05-25T18:57:22.765" v="238" actId="700"/>
          <ac:spMkLst>
            <pc:docMk/>
            <pc:sldMk cId="506604549" sldId="438"/>
            <ac:spMk id="8" creationId="{DAF8C2CE-1D29-4D7F-9D62-E063B5C22AD3}"/>
          </ac:spMkLst>
        </pc:spChg>
        <pc:spChg chg="add del mod ord">
          <ac:chgData name="Pratyus Pratye" userId="f0c8c8047c8e3c59" providerId="LiveId" clId="{B7D561F1-3E8C-4FC6-8CAF-745D79334278}" dt="2021-05-25T18:57:22.765" v="238" actId="700"/>
          <ac:spMkLst>
            <pc:docMk/>
            <pc:sldMk cId="506604549" sldId="438"/>
            <ac:spMk id="9" creationId="{2D7D70D6-587A-4767-918F-D08E2599621A}"/>
          </ac:spMkLst>
        </pc:spChg>
      </pc:sldChg>
      <pc:sldChg chg="addSp delSp modSp mod">
        <pc:chgData name="Pratyus Pratye" userId="f0c8c8047c8e3c59" providerId="LiveId" clId="{B7D561F1-3E8C-4FC6-8CAF-745D79334278}" dt="2021-05-25T18:51:01.482" v="172" actId="1076"/>
        <pc:sldMkLst>
          <pc:docMk/>
          <pc:sldMk cId="2375085052" sldId="439"/>
        </pc:sldMkLst>
        <pc:spChg chg="del">
          <ac:chgData name="Pratyus Pratye" userId="f0c8c8047c8e3c59" providerId="LiveId" clId="{B7D561F1-3E8C-4FC6-8CAF-745D79334278}" dt="2021-05-25T18:50:55.520" v="170" actId="478"/>
          <ac:spMkLst>
            <pc:docMk/>
            <pc:sldMk cId="2375085052" sldId="439"/>
            <ac:spMk id="2" creationId="{991B10AA-987C-4850-9B8F-4022A039E1D6}"/>
          </ac:spMkLst>
        </pc:spChg>
        <pc:spChg chg="add del mod">
          <ac:chgData name="Pratyus Pratye" userId="f0c8c8047c8e3c59" providerId="LiveId" clId="{B7D561F1-3E8C-4FC6-8CAF-745D79334278}" dt="2021-05-25T18:50:56.226" v="171" actId="478"/>
          <ac:spMkLst>
            <pc:docMk/>
            <pc:sldMk cId="2375085052" sldId="439"/>
            <ac:spMk id="4" creationId="{092E5B4A-2F6C-4CD7-B0A7-93B988B9427C}"/>
          </ac:spMkLst>
        </pc:spChg>
        <pc:spChg chg="mod">
          <ac:chgData name="Pratyus Pratye" userId="f0c8c8047c8e3c59" providerId="LiveId" clId="{B7D561F1-3E8C-4FC6-8CAF-745D79334278}" dt="2021-05-25T18:51:01.482" v="172" actId="1076"/>
          <ac:spMkLst>
            <pc:docMk/>
            <pc:sldMk cId="2375085052" sldId="439"/>
            <ac:spMk id="5" creationId="{F7341D86-BAAB-46C2-A409-1D0B44D6E3F3}"/>
          </ac:spMkLst>
        </pc:spChg>
      </pc:sldChg>
      <pc:sldChg chg="addSp delSp modSp mod">
        <pc:chgData name="Pratyus Pratye" userId="f0c8c8047c8e3c59" providerId="LiveId" clId="{B7D561F1-3E8C-4FC6-8CAF-745D79334278}" dt="2021-05-25T18:51:19.710" v="177" actId="1076"/>
        <pc:sldMkLst>
          <pc:docMk/>
          <pc:sldMk cId="2238972464" sldId="440"/>
        </pc:sldMkLst>
        <pc:spChg chg="del">
          <ac:chgData name="Pratyus Pratye" userId="f0c8c8047c8e3c59" providerId="LiveId" clId="{B7D561F1-3E8C-4FC6-8CAF-745D79334278}" dt="2021-05-25T18:51:12.748" v="173" actId="478"/>
          <ac:spMkLst>
            <pc:docMk/>
            <pc:sldMk cId="2238972464" sldId="440"/>
            <ac:spMk id="2" creationId="{9800D876-F150-4C09-BDC5-8AB8A98A7881}"/>
          </ac:spMkLst>
        </pc:spChg>
        <pc:spChg chg="add del mod">
          <ac:chgData name="Pratyus Pratye" userId="f0c8c8047c8e3c59" providerId="LiveId" clId="{B7D561F1-3E8C-4FC6-8CAF-745D79334278}" dt="2021-05-25T18:51:13.543" v="174" actId="478"/>
          <ac:spMkLst>
            <pc:docMk/>
            <pc:sldMk cId="2238972464" sldId="440"/>
            <ac:spMk id="4" creationId="{530CB9DA-A654-4908-A5AC-00B03B056BC5}"/>
          </ac:spMkLst>
        </pc:spChg>
        <pc:spChg chg="mod">
          <ac:chgData name="Pratyus Pratye" userId="f0c8c8047c8e3c59" providerId="LiveId" clId="{B7D561F1-3E8C-4FC6-8CAF-745D79334278}" dt="2021-05-25T18:51:19.710" v="177" actId="1076"/>
          <ac:spMkLst>
            <pc:docMk/>
            <pc:sldMk cId="2238972464" sldId="440"/>
            <ac:spMk id="5" creationId="{C7579530-9A46-436E-82EE-87A1A1E2EA6C}"/>
          </ac:spMkLst>
        </pc:spChg>
      </pc:sldChg>
      <pc:sldChg chg="delSp modSp mod">
        <pc:chgData name="Pratyus Pratye" userId="f0c8c8047c8e3c59" providerId="LiveId" clId="{B7D561F1-3E8C-4FC6-8CAF-745D79334278}" dt="2021-05-25T18:51:42.077" v="193" actId="20577"/>
        <pc:sldMkLst>
          <pc:docMk/>
          <pc:sldMk cId="2956546755" sldId="441"/>
        </pc:sldMkLst>
        <pc:spChg chg="del mod">
          <ac:chgData name="Pratyus Pratye" userId="f0c8c8047c8e3c59" providerId="LiveId" clId="{B7D561F1-3E8C-4FC6-8CAF-745D79334278}" dt="2021-05-25T18:51:28.684" v="186" actId="478"/>
          <ac:spMkLst>
            <pc:docMk/>
            <pc:sldMk cId="2956546755" sldId="441"/>
            <ac:spMk id="2" creationId="{27DD9710-3F66-4C8B-B1E6-D52D96FCD2CC}"/>
          </ac:spMkLst>
        </pc:spChg>
        <pc:spChg chg="mod">
          <ac:chgData name="Pratyus Pratye" userId="f0c8c8047c8e3c59" providerId="LiveId" clId="{B7D561F1-3E8C-4FC6-8CAF-745D79334278}" dt="2021-05-25T18:51:42.077" v="193" actId="20577"/>
          <ac:spMkLst>
            <pc:docMk/>
            <pc:sldMk cId="2956546755" sldId="441"/>
            <ac:spMk id="5" creationId="{18A96151-E727-48F4-9E7A-7C08A9D2E62B}"/>
          </ac:spMkLst>
        </pc:spChg>
      </pc:sldChg>
      <pc:sldChg chg="addSp delSp modSp mod">
        <pc:chgData name="Pratyus Pratye" userId="f0c8c8047c8e3c59" providerId="LiveId" clId="{B7D561F1-3E8C-4FC6-8CAF-745D79334278}" dt="2021-05-25T18:47:24.584" v="118" actId="5793"/>
        <pc:sldMkLst>
          <pc:docMk/>
          <pc:sldMk cId="1577687140" sldId="447"/>
        </pc:sldMkLst>
        <pc:spChg chg="del">
          <ac:chgData name="Pratyus Pratye" userId="f0c8c8047c8e3c59" providerId="LiveId" clId="{B7D561F1-3E8C-4FC6-8CAF-745D79334278}" dt="2021-05-25T18:47:06.569" v="109" actId="478"/>
          <ac:spMkLst>
            <pc:docMk/>
            <pc:sldMk cId="1577687140" sldId="447"/>
            <ac:spMk id="2" creationId="{2FA6855A-1835-4B80-883F-9DBE3EC16BAC}"/>
          </ac:spMkLst>
        </pc:spChg>
        <pc:spChg chg="add del mod">
          <ac:chgData name="Pratyus Pratye" userId="f0c8c8047c8e3c59" providerId="LiveId" clId="{B7D561F1-3E8C-4FC6-8CAF-745D79334278}" dt="2021-05-25T18:47:07.397" v="110" actId="478"/>
          <ac:spMkLst>
            <pc:docMk/>
            <pc:sldMk cId="1577687140" sldId="447"/>
            <ac:spMk id="4" creationId="{16205C07-C848-4D5D-ADFE-1338D84752C1}"/>
          </ac:spMkLst>
        </pc:spChg>
        <pc:spChg chg="mod">
          <ac:chgData name="Pratyus Pratye" userId="f0c8c8047c8e3c59" providerId="LiveId" clId="{B7D561F1-3E8C-4FC6-8CAF-745D79334278}" dt="2021-05-25T18:47:24.584" v="118" actId="5793"/>
          <ac:spMkLst>
            <pc:docMk/>
            <pc:sldMk cId="1577687140" sldId="447"/>
            <ac:spMk id="5" creationId="{B97B6B23-F14E-459D-AB33-819993B24517}"/>
          </ac:spMkLst>
        </pc:spChg>
      </pc:sldChg>
      <pc:sldChg chg="addSp delSp modSp mod">
        <pc:chgData name="Pratyus Pratye" userId="f0c8c8047c8e3c59" providerId="LiveId" clId="{B7D561F1-3E8C-4FC6-8CAF-745D79334278}" dt="2021-05-25T18:47:55.477" v="130" actId="20577"/>
        <pc:sldMkLst>
          <pc:docMk/>
          <pc:sldMk cId="2836165201" sldId="448"/>
        </pc:sldMkLst>
        <pc:spChg chg="del">
          <ac:chgData name="Pratyus Pratye" userId="f0c8c8047c8e3c59" providerId="LiveId" clId="{B7D561F1-3E8C-4FC6-8CAF-745D79334278}" dt="2021-05-25T18:47:32.191" v="119" actId="478"/>
          <ac:spMkLst>
            <pc:docMk/>
            <pc:sldMk cId="2836165201" sldId="448"/>
            <ac:spMk id="2" creationId="{06911BD4-B25B-4FA6-B1FB-995174504A9F}"/>
          </ac:spMkLst>
        </pc:spChg>
        <pc:spChg chg="add del mod">
          <ac:chgData name="Pratyus Pratye" userId="f0c8c8047c8e3c59" providerId="LiveId" clId="{B7D561F1-3E8C-4FC6-8CAF-745D79334278}" dt="2021-05-25T18:47:33.612" v="120" actId="478"/>
          <ac:spMkLst>
            <pc:docMk/>
            <pc:sldMk cId="2836165201" sldId="448"/>
            <ac:spMk id="4" creationId="{BE7DFAC6-446D-4CD5-AD60-B706F4BEEE8A}"/>
          </ac:spMkLst>
        </pc:spChg>
        <pc:spChg chg="mod">
          <ac:chgData name="Pratyus Pratye" userId="f0c8c8047c8e3c59" providerId="LiveId" clId="{B7D561F1-3E8C-4FC6-8CAF-745D79334278}" dt="2021-05-25T18:47:55.477" v="130" actId="20577"/>
          <ac:spMkLst>
            <pc:docMk/>
            <pc:sldMk cId="2836165201" sldId="448"/>
            <ac:spMk id="5" creationId="{96DA57DF-8334-46DE-9D40-A79791199227}"/>
          </ac:spMkLst>
        </pc:spChg>
      </pc:sldChg>
      <pc:sldChg chg="addSp delSp modSp mod">
        <pc:chgData name="Pratyus Pratye" userId="f0c8c8047c8e3c59" providerId="LiveId" clId="{B7D561F1-3E8C-4FC6-8CAF-745D79334278}" dt="2021-05-25T18:48:21.609" v="139" actId="20577"/>
        <pc:sldMkLst>
          <pc:docMk/>
          <pc:sldMk cId="124932590" sldId="449"/>
        </pc:sldMkLst>
        <pc:spChg chg="del">
          <ac:chgData name="Pratyus Pratye" userId="f0c8c8047c8e3c59" providerId="LiveId" clId="{B7D561F1-3E8C-4FC6-8CAF-745D79334278}" dt="2021-05-25T18:48:04.761" v="131" actId="478"/>
          <ac:spMkLst>
            <pc:docMk/>
            <pc:sldMk cId="124932590" sldId="449"/>
            <ac:spMk id="2" creationId="{6E0F4182-B0CE-4BBC-B3F5-EAE1492CA73C}"/>
          </ac:spMkLst>
        </pc:spChg>
        <pc:spChg chg="add del mod">
          <ac:chgData name="Pratyus Pratye" userId="f0c8c8047c8e3c59" providerId="LiveId" clId="{B7D561F1-3E8C-4FC6-8CAF-745D79334278}" dt="2021-05-25T18:48:06.121" v="132" actId="478"/>
          <ac:spMkLst>
            <pc:docMk/>
            <pc:sldMk cId="124932590" sldId="449"/>
            <ac:spMk id="4" creationId="{978DB296-EE81-4466-ABAA-5523C1A5555C}"/>
          </ac:spMkLst>
        </pc:spChg>
        <pc:spChg chg="mod">
          <ac:chgData name="Pratyus Pratye" userId="f0c8c8047c8e3c59" providerId="LiveId" clId="{B7D561F1-3E8C-4FC6-8CAF-745D79334278}" dt="2021-05-25T18:48:21.609" v="139" actId="20577"/>
          <ac:spMkLst>
            <pc:docMk/>
            <pc:sldMk cId="124932590" sldId="449"/>
            <ac:spMk id="5" creationId="{BA951820-8F66-4C54-A24E-905B46C12937}"/>
          </ac:spMkLst>
        </pc:spChg>
      </pc:sldChg>
      <pc:sldChg chg="addSp delSp modSp mod">
        <pc:chgData name="Pratyus Pratye" userId="f0c8c8047c8e3c59" providerId="LiveId" clId="{B7D561F1-3E8C-4FC6-8CAF-745D79334278}" dt="2021-05-25T18:48:47.708" v="148" actId="5793"/>
        <pc:sldMkLst>
          <pc:docMk/>
          <pc:sldMk cId="3114956951" sldId="450"/>
        </pc:sldMkLst>
        <pc:spChg chg="del">
          <ac:chgData name="Pratyus Pratye" userId="f0c8c8047c8e3c59" providerId="LiveId" clId="{B7D561F1-3E8C-4FC6-8CAF-745D79334278}" dt="2021-05-25T18:48:28.479" v="140" actId="478"/>
          <ac:spMkLst>
            <pc:docMk/>
            <pc:sldMk cId="3114956951" sldId="450"/>
            <ac:spMk id="2" creationId="{30EAD6B0-8258-4BDA-863A-8567C98A2961}"/>
          </ac:spMkLst>
        </pc:spChg>
        <pc:spChg chg="add del mod">
          <ac:chgData name="Pratyus Pratye" userId="f0c8c8047c8e3c59" providerId="LiveId" clId="{B7D561F1-3E8C-4FC6-8CAF-745D79334278}" dt="2021-05-25T18:48:29.820" v="141" actId="478"/>
          <ac:spMkLst>
            <pc:docMk/>
            <pc:sldMk cId="3114956951" sldId="450"/>
            <ac:spMk id="4" creationId="{9A8EF301-51D3-4FB0-B9BB-9AE0DA4FB1A7}"/>
          </ac:spMkLst>
        </pc:spChg>
        <pc:spChg chg="mod">
          <ac:chgData name="Pratyus Pratye" userId="f0c8c8047c8e3c59" providerId="LiveId" clId="{B7D561F1-3E8C-4FC6-8CAF-745D79334278}" dt="2021-05-25T18:48:47.708" v="148" actId="5793"/>
          <ac:spMkLst>
            <pc:docMk/>
            <pc:sldMk cId="3114956951" sldId="450"/>
            <ac:spMk id="5" creationId="{2942FA41-9B91-49B6-ACDE-61AB1C5F9A89}"/>
          </ac:spMkLst>
        </pc:spChg>
      </pc:sldChg>
      <pc:sldChg chg="addSp delSp modSp mod">
        <pc:chgData name="Pratyus Pratye" userId="f0c8c8047c8e3c59" providerId="LiveId" clId="{B7D561F1-3E8C-4FC6-8CAF-745D79334278}" dt="2021-05-25T18:49:17.760" v="155" actId="20577"/>
        <pc:sldMkLst>
          <pc:docMk/>
          <pc:sldMk cId="224234369" sldId="451"/>
        </pc:sldMkLst>
        <pc:spChg chg="del">
          <ac:chgData name="Pratyus Pratye" userId="f0c8c8047c8e3c59" providerId="LiveId" clId="{B7D561F1-3E8C-4FC6-8CAF-745D79334278}" dt="2021-05-25T18:49:00.873" v="149" actId="478"/>
          <ac:spMkLst>
            <pc:docMk/>
            <pc:sldMk cId="224234369" sldId="451"/>
            <ac:spMk id="2" creationId="{991B10AA-987C-4850-9B8F-4022A039E1D6}"/>
          </ac:spMkLst>
        </pc:spChg>
        <pc:spChg chg="add del mod">
          <ac:chgData name="Pratyus Pratye" userId="f0c8c8047c8e3c59" providerId="LiveId" clId="{B7D561F1-3E8C-4FC6-8CAF-745D79334278}" dt="2021-05-25T18:49:02.225" v="150" actId="478"/>
          <ac:spMkLst>
            <pc:docMk/>
            <pc:sldMk cId="224234369" sldId="451"/>
            <ac:spMk id="4" creationId="{C6B219CD-908F-4089-9D70-D0F12D711F03}"/>
          </ac:spMkLst>
        </pc:spChg>
        <pc:spChg chg="mod">
          <ac:chgData name="Pratyus Pratye" userId="f0c8c8047c8e3c59" providerId="LiveId" clId="{B7D561F1-3E8C-4FC6-8CAF-745D79334278}" dt="2021-05-25T18:49:17.760" v="155" actId="20577"/>
          <ac:spMkLst>
            <pc:docMk/>
            <pc:sldMk cId="224234369" sldId="451"/>
            <ac:spMk id="5" creationId="{58EBFFC7-2029-41DE-9545-278B0E2A6FB9}"/>
          </ac:spMkLst>
        </pc:spChg>
      </pc:sldChg>
      <pc:sldChg chg="addSp delSp modSp mod">
        <pc:chgData name="Pratyus Pratye" userId="f0c8c8047c8e3c59" providerId="LiveId" clId="{B7D561F1-3E8C-4FC6-8CAF-745D79334278}" dt="2021-05-25T18:49:41.479" v="165" actId="5793"/>
        <pc:sldMkLst>
          <pc:docMk/>
          <pc:sldMk cId="2368565246" sldId="452"/>
        </pc:sldMkLst>
        <pc:spChg chg="del">
          <ac:chgData name="Pratyus Pratye" userId="f0c8c8047c8e3c59" providerId="LiveId" clId="{B7D561F1-3E8C-4FC6-8CAF-745D79334278}" dt="2021-05-25T18:49:26.171" v="156" actId="478"/>
          <ac:spMkLst>
            <pc:docMk/>
            <pc:sldMk cId="2368565246" sldId="452"/>
            <ac:spMk id="2" creationId="{9800D876-F150-4C09-BDC5-8AB8A98A7881}"/>
          </ac:spMkLst>
        </pc:spChg>
        <pc:spChg chg="add del mod">
          <ac:chgData name="Pratyus Pratye" userId="f0c8c8047c8e3c59" providerId="LiveId" clId="{B7D561F1-3E8C-4FC6-8CAF-745D79334278}" dt="2021-05-25T18:49:27.555" v="157" actId="478"/>
          <ac:spMkLst>
            <pc:docMk/>
            <pc:sldMk cId="2368565246" sldId="452"/>
            <ac:spMk id="4" creationId="{DC87FE5A-0FA8-4996-99BF-8B8F0CF964E7}"/>
          </ac:spMkLst>
        </pc:spChg>
        <pc:spChg chg="mod">
          <ac:chgData name="Pratyus Pratye" userId="f0c8c8047c8e3c59" providerId="LiveId" clId="{B7D561F1-3E8C-4FC6-8CAF-745D79334278}" dt="2021-05-25T18:49:41.479" v="165" actId="5793"/>
          <ac:spMkLst>
            <pc:docMk/>
            <pc:sldMk cId="2368565246" sldId="452"/>
            <ac:spMk id="5" creationId="{0E245FA2-3008-4ECD-9784-40AFD4A64D6D}"/>
          </ac:spMkLst>
        </pc:spChg>
      </pc:sldChg>
      <pc:sldChg chg="addSp delSp modSp mod">
        <pc:chgData name="Pratyus Pratye" userId="f0c8c8047c8e3c59" providerId="LiveId" clId="{B7D561F1-3E8C-4FC6-8CAF-745D79334278}" dt="2021-05-25T18:50:07.155" v="169" actId="313"/>
        <pc:sldMkLst>
          <pc:docMk/>
          <pc:sldMk cId="1012479782" sldId="453"/>
        </pc:sldMkLst>
        <pc:spChg chg="del">
          <ac:chgData name="Pratyus Pratye" userId="f0c8c8047c8e3c59" providerId="LiveId" clId="{B7D561F1-3E8C-4FC6-8CAF-745D79334278}" dt="2021-05-25T18:49:53.725" v="166" actId="478"/>
          <ac:spMkLst>
            <pc:docMk/>
            <pc:sldMk cId="1012479782" sldId="453"/>
            <ac:spMk id="2" creationId="{27DD9710-3F66-4C8B-B1E6-D52D96FCD2CC}"/>
          </ac:spMkLst>
        </pc:spChg>
        <pc:spChg chg="add del mod">
          <ac:chgData name="Pratyus Pratye" userId="f0c8c8047c8e3c59" providerId="LiveId" clId="{B7D561F1-3E8C-4FC6-8CAF-745D79334278}" dt="2021-05-25T18:49:56.726" v="167" actId="478"/>
          <ac:spMkLst>
            <pc:docMk/>
            <pc:sldMk cId="1012479782" sldId="453"/>
            <ac:spMk id="4" creationId="{C647EDA2-DCB8-4986-B0CF-D398B9A62B7F}"/>
          </ac:spMkLst>
        </pc:spChg>
        <pc:spChg chg="mod">
          <ac:chgData name="Pratyus Pratye" userId="f0c8c8047c8e3c59" providerId="LiveId" clId="{B7D561F1-3E8C-4FC6-8CAF-745D79334278}" dt="2021-05-25T18:50:07.155" v="169" actId="313"/>
          <ac:spMkLst>
            <pc:docMk/>
            <pc:sldMk cId="1012479782" sldId="453"/>
            <ac:spMk id="5" creationId="{288C69A6-E1C7-4917-90EA-FC6F5E323EF4}"/>
          </ac:spMkLst>
        </pc:spChg>
      </pc:sldChg>
      <pc:sldChg chg="addSp delSp modSp mod">
        <pc:chgData name="Pratyus Pratye" userId="f0c8c8047c8e3c59" providerId="LiveId" clId="{B7D561F1-3E8C-4FC6-8CAF-745D79334278}" dt="2021-05-25T18:42:09.934" v="14" actId="255"/>
        <pc:sldMkLst>
          <pc:docMk/>
          <pc:sldMk cId="2317761630" sldId="458"/>
        </pc:sldMkLst>
        <pc:spChg chg="del">
          <ac:chgData name="Pratyus Pratye" userId="f0c8c8047c8e3c59" providerId="LiveId" clId="{B7D561F1-3E8C-4FC6-8CAF-745D79334278}" dt="2021-05-25T18:41:14.843" v="0" actId="478"/>
          <ac:spMkLst>
            <pc:docMk/>
            <pc:sldMk cId="2317761630" sldId="458"/>
            <ac:spMk id="2" creationId="{B094DD20-7400-43F6-B6B9-FCF81D33A0A6}"/>
          </ac:spMkLst>
        </pc:spChg>
        <pc:spChg chg="add del mod">
          <ac:chgData name="Pratyus Pratye" userId="f0c8c8047c8e3c59" providerId="LiveId" clId="{B7D561F1-3E8C-4FC6-8CAF-745D79334278}" dt="2021-05-25T18:41:16.178" v="1" actId="478"/>
          <ac:spMkLst>
            <pc:docMk/>
            <pc:sldMk cId="2317761630" sldId="458"/>
            <ac:spMk id="4" creationId="{3CCAF659-F6C5-41DF-B64A-D15BB82B25ED}"/>
          </ac:spMkLst>
        </pc:spChg>
        <pc:spChg chg="mod">
          <ac:chgData name="Pratyus Pratye" userId="f0c8c8047c8e3c59" providerId="LiveId" clId="{B7D561F1-3E8C-4FC6-8CAF-745D79334278}" dt="2021-05-25T18:42:09.934" v="14" actId="255"/>
          <ac:spMkLst>
            <pc:docMk/>
            <pc:sldMk cId="2317761630" sldId="458"/>
            <ac:spMk id="5" creationId="{75CE202B-F7C3-4C01-9040-B2B79B4FB9DA}"/>
          </ac:spMkLst>
        </pc:spChg>
      </pc:sldChg>
      <pc:sldChg chg="modSp del mod">
        <pc:chgData name="Pratyus Pratye" userId="f0c8c8047c8e3c59" providerId="LiveId" clId="{B7D561F1-3E8C-4FC6-8CAF-745D79334278}" dt="2021-05-25T18:42:21.596" v="15" actId="47"/>
        <pc:sldMkLst>
          <pc:docMk/>
          <pc:sldMk cId="1306020391" sldId="460"/>
        </pc:sldMkLst>
        <pc:spChg chg="mod">
          <ac:chgData name="Pratyus Pratye" userId="f0c8c8047c8e3c59" providerId="LiveId" clId="{B7D561F1-3E8C-4FC6-8CAF-745D79334278}" dt="2021-05-25T18:41:37.932" v="4" actId="21"/>
          <ac:spMkLst>
            <pc:docMk/>
            <pc:sldMk cId="1306020391" sldId="460"/>
            <ac:spMk id="5" creationId="{096D08BD-B77A-449D-849A-0E693CCEC7AD}"/>
          </ac:spMkLst>
        </pc:spChg>
      </pc:sldChg>
      <pc:sldChg chg="addSp delSp modSp mod">
        <pc:chgData name="Pratyus Pratye" userId="f0c8c8047c8e3c59" providerId="LiveId" clId="{B7D561F1-3E8C-4FC6-8CAF-745D79334278}" dt="2021-05-25T18:42:33.597" v="19" actId="1076"/>
        <pc:sldMkLst>
          <pc:docMk/>
          <pc:sldMk cId="3046106609" sldId="461"/>
        </pc:sldMkLst>
        <pc:spChg chg="del mod">
          <ac:chgData name="Pratyus Pratye" userId="f0c8c8047c8e3c59" providerId="LiveId" clId="{B7D561F1-3E8C-4FC6-8CAF-745D79334278}" dt="2021-05-25T18:42:29.025" v="17" actId="478"/>
          <ac:spMkLst>
            <pc:docMk/>
            <pc:sldMk cId="3046106609" sldId="461"/>
            <ac:spMk id="2" creationId="{B094DD20-7400-43F6-B6B9-FCF81D33A0A6}"/>
          </ac:spMkLst>
        </pc:spChg>
        <pc:spChg chg="add del mod">
          <ac:chgData name="Pratyus Pratye" userId="f0c8c8047c8e3c59" providerId="LiveId" clId="{B7D561F1-3E8C-4FC6-8CAF-745D79334278}" dt="2021-05-25T18:42:30.363" v="18" actId="478"/>
          <ac:spMkLst>
            <pc:docMk/>
            <pc:sldMk cId="3046106609" sldId="461"/>
            <ac:spMk id="4" creationId="{CE2D368B-AD98-4BC2-A652-35283FCF9FDD}"/>
          </ac:spMkLst>
        </pc:spChg>
        <pc:spChg chg="mod">
          <ac:chgData name="Pratyus Pratye" userId="f0c8c8047c8e3c59" providerId="LiveId" clId="{B7D561F1-3E8C-4FC6-8CAF-745D79334278}" dt="2021-05-25T18:42:33.597" v="19" actId="1076"/>
          <ac:spMkLst>
            <pc:docMk/>
            <pc:sldMk cId="3046106609" sldId="461"/>
            <ac:spMk id="5" creationId="{74750E9C-EF89-4013-8642-01E590834B3D}"/>
          </ac:spMkLst>
        </pc:spChg>
      </pc:sldChg>
      <pc:sldChg chg="addSp delSp modSp mod">
        <pc:chgData name="Pratyus Pratye" userId="f0c8c8047c8e3c59" providerId="LiveId" clId="{B7D561F1-3E8C-4FC6-8CAF-745D79334278}" dt="2021-05-25T18:42:50.095" v="22" actId="1076"/>
        <pc:sldMkLst>
          <pc:docMk/>
          <pc:sldMk cId="123753907" sldId="462"/>
        </pc:sldMkLst>
        <pc:spChg chg="del">
          <ac:chgData name="Pratyus Pratye" userId="f0c8c8047c8e3c59" providerId="LiveId" clId="{B7D561F1-3E8C-4FC6-8CAF-745D79334278}" dt="2021-05-25T18:42:39.806" v="20" actId="478"/>
          <ac:spMkLst>
            <pc:docMk/>
            <pc:sldMk cId="123753907" sldId="462"/>
            <ac:spMk id="2" creationId="{B094DD20-7400-43F6-B6B9-FCF81D33A0A6}"/>
          </ac:spMkLst>
        </pc:spChg>
        <pc:spChg chg="add del mod">
          <ac:chgData name="Pratyus Pratye" userId="f0c8c8047c8e3c59" providerId="LiveId" clId="{B7D561F1-3E8C-4FC6-8CAF-745D79334278}" dt="2021-05-25T18:42:42.660" v="21" actId="478"/>
          <ac:spMkLst>
            <pc:docMk/>
            <pc:sldMk cId="123753907" sldId="462"/>
            <ac:spMk id="4" creationId="{E5DC8BB7-C7B8-4D79-931A-A8AEDB418DFC}"/>
          </ac:spMkLst>
        </pc:spChg>
        <pc:spChg chg="mod">
          <ac:chgData name="Pratyus Pratye" userId="f0c8c8047c8e3c59" providerId="LiveId" clId="{B7D561F1-3E8C-4FC6-8CAF-745D79334278}" dt="2021-05-25T18:42:50.095" v="22" actId="1076"/>
          <ac:spMkLst>
            <pc:docMk/>
            <pc:sldMk cId="123753907" sldId="462"/>
            <ac:spMk id="5" creationId="{9E9D8B87-1FD9-4C3D-A4CA-514FF67FDC36}"/>
          </ac:spMkLst>
        </pc:spChg>
      </pc:sldChg>
      <pc:sldChg chg="addSp delSp modSp mod">
        <pc:chgData name="Pratyus Pratye" userId="f0c8c8047c8e3c59" providerId="LiveId" clId="{B7D561F1-3E8C-4FC6-8CAF-745D79334278}" dt="2021-05-25T18:43:11.070" v="28" actId="20577"/>
        <pc:sldMkLst>
          <pc:docMk/>
          <pc:sldMk cId="2038207781" sldId="463"/>
        </pc:sldMkLst>
        <pc:spChg chg="del">
          <ac:chgData name="Pratyus Pratye" userId="f0c8c8047c8e3c59" providerId="LiveId" clId="{B7D561F1-3E8C-4FC6-8CAF-745D79334278}" dt="2021-05-25T18:42:57.599" v="23" actId="478"/>
          <ac:spMkLst>
            <pc:docMk/>
            <pc:sldMk cId="2038207781" sldId="463"/>
            <ac:spMk id="2" creationId="{B094DD20-7400-43F6-B6B9-FCF81D33A0A6}"/>
          </ac:spMkLst>
        </pc:spChg>
        <pc:spChg chg="add del mod">
          <ac:chgData name="Pratyus Pratye" userId="f0c8c8047c8e3c59" providerId="LiveId" clId="{B7D561F1-3E8C-4FC6-8CAF-745D79334278}" dt="2021-05-25T18:42:58.464" v="24" actId="478"/>
          <ac:spMkLst>
            <pc:docMk/>
            <pc:sldMk cId="2038207781" sldId="463"/>
            <ac:spMk id="4" creationId="{4A0A5036-7745-418B-A50D-5C7521E2428C}"/>
          </ac:spMkLst>
        </pc:spChg>
        <pc:spChg chg="mod">
          <ac:chgData name="Pratyus Pratye" userId="f0c8c8047c8e3c59" providerId="LiveId" clId="{B7D561F1-3E8C-4FC6-8CAF-745D79334278}" dt="2021-05-25T18:43:11.070" v="28" actId="20577"/>
          <ac:spMkLst>
            <pc:docMk/>
            <pc:sldMk cId="2038207781" sldId="463"/>
            <ac:spMk id="5" creationId="{6381745D-0C5F-412F-B60A-67DAE30BBC66}"/>
          </ac:spMkLst>
        </pc:spChg>
      </pc:sldChg>
      <pc:sldChg chg="addSp delSp modSp mod">
        <pc:chgData name="Pratyus Pratye" userId="f0c8c8047c8e3c59" providerId="LiveId" clId="{B7D561F1-3E8C-4FC6-8CAF-745D79334278}" dt="2021-05-25T18:43:32.407" v="38" actId="5793"/>
        <pc:sldMkLst>
          <pc:docMk/>
          <pc:sldMk cId="2821579979" sldId="464"/>
        </pc:sldMkLst>
        <pc:spChg chg="del">
          <ac:chgData name="Pratyus Pratye" userId="f0c8c8047c8e3c59" providerId="LiveId" clId="{B7D561F1-3E8C-4FC6-8CAF-745D79334278}" dt="2021-05-25T18:43:19.273" v="29" actId="478"/>
          <ac:spMkLst>
            <pc:docMk/>
            <pc:sldMk cId="2821579979" sldId="464"/>
            <ac:spMk id="2" creationId="{B094DD20-7400-43F6-B6B9-FCF81D33A0A6}"/>
          </ac:spMkLst>
        </pc:spChg>
        <pc:spChg chg="add del mod">
          <ac:chgData name="Pratyus Pratye" userId="f0c8c8047c8e3c59" providerId="LiveId" clId="{B7D561F1-3E8C-4FC6-8CAF-745D79334278}" dt="2021-05-25T18:43:20.816" v="30" actId="478"/>
          <ac:spMkLst>
            <pc:docMk/>
            <pc:sldMk cId="2821579979" sldId="464"/>
            <ac:spMk id="4" creationId="{C62DE70F-4BDF-4206-812C-7363D596F268}"/>
          </ac:spMkLst>
        </pc:spChg>
        <pc:spChg chg="mod">
          <ac:chgData name="Pratyus Pratye" userId="f0c8c8047c8e3c59" providerId="LiveId" clId="{B7D561F1-3E8C-4FC6-8CAF-745D79334278}" dt="2021-05-25T18:43:32.407" v="38" actId="5793"/>
          <ac:spMkLst>
            <pc:docMk/>
            <pc:sldMk cId="2821579979" sldId="464"/>
            <ac:spMk id="5" creationId="{D9618D98-F4D4-49FD-806E-D7B33C72DEB1}"/>
          </ac:spMkLst>
        </pc:spChg>
      </pc:sldChg>
      <pc:sldChg chg="addSp delSp modSp mod">
        <pc:chgData name="Pratyus Pratye" userId="f0c8c8047c8e3c59" providerId="LiveId" clId="{B7D561F1-3E8C-4FC6-8CAF-745D79334278}" dt="2021-05-25T18:43:56.981" v="45" actId="20577"/>
        <pc:sldMkLst>
          <pc:docMk/>
          <pc:sldMk cId="1253149391" sldId="465"/>
        </pc:sldMkLst>
        <pc:spChg chg="del">
          <ac:chgData name="Pratyus Pratye" userId="f0c8c8047c8e3c59" providerId="LiveId" clId="{B7D561F1-3E8C-4FC6-8CAF-745D79334278}" dt="2021-05-25T18:43:40.776" v="39" actId="478"/>
          <ac:spMkLst>
            <pc:docMk/>
            <pc:sldMk cId="1253149391" sldId="465"/>
            <ac:spMk id="2" creationId="{B094DD20-7400-43F6-B6B9-FCF81D33A0A6}"/>
          </ac:spMkLst>
        </pc:spChg>
        <pc:spChg chg="add del mod">
          <ac:chgData name="Pratyus Pratye" userId="f0c8c8047c8e3c59" providerId="LiveId" clId="{B7D561F1-3E8C-4FC6-8CAF-745D79334278}" dt="2021-05-25T18:43:43.833" v="40" actId="478"/>
          <ac:spMkLst>
            <pc:docMk/>
            <pc:sldMk cId="1253149391" sldId="465"/>
            <ac:spMk id="4" creationId="{D46D013B-0A6B-4FA8-A34E-7BA1332EC370}"/>
          </ac:spMkLst>
        </pc:spChg>
        <pc:spChg chg="mod">
          <ac:chgData name="Pratyus Pratye" userId="f0c8c8047c8e3c59" providerId="LiveId" clId="{B7D561F1-3E8C-4FC6-8CAF-745D79334278}" dt="2021-05-25T18:43:56.981" v="45" actId="20577"/>
          <ac:spMkLst>
            <pc:docMk/>
            <pc:sldMk cId="1253149391" sldId="465"/>
            <ac:spMk id="5" creationId="{4FF4D1FC-BB3A-4BFC-8E9E-245981539A98}"/>
          </ac:spMkLst>
        </pc:spChg>
      </pc:sldChg>
      <pc:sldChg chg="addSp delSp modSp mod">
        <pc:chgData name="Pratyus Pratye" userId="f0c8c8047c8e3c59" providerId="LiveId" clId="{B7D561F1-3E8C-4FC6-8CAF-745D79334278}" dt="2021-05-25T18:44:19.454" v="55" actId="5793"/>
        <pc:sldMkLst>
          <pc:docMk/>
          <pc:sldMk cId="2591893294" sldId="466"/>
        </pc:sldMkLst>
        <pc:spChg chg="del">
          <ac:chgData name="Pratyus Pratye" userId="f0c8c8047c8e3c59" providerId="LiveId" clId="{B7D561F1-3E8C-4FC6-8CAF-745D79334278}" dt="2021-05-25T18:44:06.719" v="46" actId="478"/>
          <ac:spMkLst>
            <pc:docMk/>
            <pc:sldMk cId="2591893294" sldId="466"/>
            <ac:spMk id="2" creationId="{B094DD20-7400-43F6-B6B9-FCF81D33A0A6}"/>
          </ac:spMkLst>
        </pc:spChg>
        <pc:spChg chg="add del mod">
          <ac:chgData name="Pratyus Pratye" userId="f0c8c8047c8e3c59" providerId="LiveId" clId="{B7D561F1-3E8C-4FC6-8CAF-745D79334278}" dt="2021-05-25T18:44:09.138" v="47" actId="478"/>
          <ac:spMkLst>
            <pc:docMk/>
            <pc:sldMk cId="2591893294" sldId="466"/>
            <ac:spMk id="4" creationId="{B9906EF7-A294-4087-93FC-8832D9830123}"/>
          </ac:spMkLst>
        </pc:spChg>
        <pc:spChg chg="mod">
          <ac:chgData name="Pratyus Pratye" userId="f0c8c8047c8e3c59" providerId="LiveId" clId="{B7D561F1-3E8C-4FC6-8CAF-745D79334278}" dt="2021-05-25T18:44:19.454" v="55" actId="5793"/>
          <ac:spMkLst>
            <pc:docMk/>
            <pc:sldMk cId="2591893294" sldId="466"/>
            <ac:spMk id="5" creationId="{08F64D69-A085-42F4-BC59-132680155035}"/>
          </ac:spMkLst>
        </pc:spChg>
      </pc:sldChg>
      <pc:sldChg chg="addSp delSp modSp mod">
        <pc:chgData name="Pratyus Pratye" userId="f0c8c8047c8e3c59" providerId="LiveId" clId="{B7D561F1-3E8C-4FC6-8CAF-745D79334278}" dt="2021-05-25T18:44:34.979" v="62" actId="20577"/>
        <pc:sldMkLst>
          <pc:docMk/>
          <pc:sldMk cId="3070486681" sldId="467"/>
        </pc:sldMkLst>
        <pc:spChg chg="del">
          <ac:chgData name="Pratyus Pratye" userId="f0c8c8047c8e3c59" providerId="LiveId" clId="{B7D561F1-3E8C-4FC6-8CAF-745D79334278}" dt="2021-05-25T18:44:26.347" v="56" actId="478"/>
          <ac:spMkLst>
            <pc:docMk/>
            <pc:sldMk cId="3070486681" sldId="467"/>
            <ac:spMk id="2" creationId="{B094DD20-7400-43F6-B6B9-FCF81D33A0A6}"/>
          </ac:spMkLst>
        </pc:spChg>
        <pc:spChg chg="add del mod">
          <ac:chgData name="Pratyus Pratye" userId="f0c8c8047c8e3c59" providerId="LiveId" clId="{B7D561F1-3E8C-4FC6-8CAF-745D79334278}" dt="2021-05-25T18:44:27.494" v="57" actId="478"/>
          <ac:spMkLst>
            <pc:docMk/>
            <pc:sldMk cId="3070486681" sldId="467"/>
            <ac:spMk id="4" creationId="{8C9CEDFD-8E48-4258-8D08-053B9D9337AF}"/>
          </ac:spMkLst>
        </pc:spChg>
        <pc:spChg chg="mod">
          <ac:chgData name="Pratyus Pratye" userId="f0c8c8047c8e3c59" providerId="LiveId" clId="{B7D561F1-3E8C-4FC6-8CAF-745D79334278}" dt="2021-05-25T18:44:34.979" v="62" actId="20577"/>
          <ac:spMkLst>
            <pc:docMk/>
            <pc:sldMk cId="3070486681" sldId="467"/>
            <ac:spMk id="5" creationId="{30E2EA29-7651-4D1D-BA15-FBAE43A0EAB5}"/>
          </ac:spMkLst>
        </pc:spChg>
      </pc:sldChg>
      <pc:sldChg chg="addSp delSp modSp mod">
        <pc:chgData name="Pratyus Pratye" userId="f0c8c8047c8e3c59" providerId="LiveId" clId="{B7D561F1-3E8C-4FC6-8CAF-745D79334278}" dt="2021-05-25T18:45:02.014" v="74" actId="5793"/>
        <pc:sldMkLst>
          <pc:docMk/>
          <pc:sldMk cId="877009389" sldId="468"/>
        </pc:sldMkLst>
        <pc:spChg chg="del">
          <ac:chgData name="Pratyus Pratye" userId="f0c8c8047c8e3c59" providerId="LiveId" clId="{B7D561F1-3E8C-4FC6-8CAF-745D79334278}" dt="2021-05-25T18:44:45.124" v="63" actId="478"/>
          <ac:spMkLst>
            <pc:docMk/>
            <pc:sldMk cId="877009389" sldId="468"/>
            <ac:spMk id="2" creationId="{B094DD20-7400-43F6-B6B9-FCF81D33A0A6}"/>
          </ac:spMkLst>
        </pc:spChg>
        <pc:spChg chg="add del mod">
          <ac:chgData name="Pratyus Pratye" userId="f0c8c8047c8e3c59" providerId="LiveId" clId="{B7D561F1-3E8C-4FC6-8CAF-745D79334278}" dt="2021-05-25T18:44:48.768" v="64" actId="478"/>
          <ac:spMkLst>
            <pc:docMk/>
            <pc:sldMk cId="877009389" sldId="468"/>
            <ac:spMk id="4" creationId="{6169BDCA-FCCD-4A73-82FB-61F65CEAE018}"/>
          </ac:spMkLst>
        </pc:spChg>
        <pc:spChg chg="mod">
          <ac:chgData name="Pratyus Pratye" userId="f0c8c8047c8e3c59" providerId="LiveId" clId="{B7D561F1-3E8C-4FC6-8CAF-745D79334278}" dt="2021-05-25T18:45:02.014" v="74" actId="5793"/>
          <ac:spMkLst>
            <pc:docMk/>
            <pc:sldMk cId="877009389" sldId="468"/>
            <ac:spMk id="5" creationId="{B5389904-EFF2-4FBA-B474-15B6D7B0F5CE}"/>
          </ac:spMkLst>
        </pc:spChg>
      </pc:sldChg>
      <pc:sldChg chg="addSp delSp modSp mod">
        <pc:chgData name="Pratyus Pratye" userId="f0c8c8047c8e3c59" providerId="LiveId" clId="{B7D561F1-3E8C-4FC6-8CAF-745D79334278}" dt="2021-05-25T18:45:22.979" v="81" actId="20577"/>
        <pc:sldMkLst>
          <pc:docMk/>
          <pc:sldMk cId="405747856" sldId="469"/>
        </pc:sldMkLst>
        <pc:spChg chg="del">
          <ac:chgData name="Pratyus Pratye" userId="f0c8c8047c8e3c59" providerId="LiveId" clId="{B7D561F1-3E8C-4FC6-8CAF-745D79334278}" dt="2021-05-25T18:45:10.680" v="75" actId="478"/>
          <ac:spMkLst>
            <pc:docMk/>
            <pc:sldMk cId="405747856" sldId="469"/>
            <ac:spMk id="2" creationId="{B094DD20-7400-43F6-B6B9-FCF81D33A0A6}"/>
          </ac:spMkLst>
        </pc:spChg>
        <pc:spChg chg="add del mod">
          <ac:chgData name="Pratyus Pratye" userId="f0c8c8047c8e3c59" providerId="LiveId" clId="{B7D561F1-3E8C-4FC6-8CAF-745D79334278}" dt="2021-05-25T18:45:13.152" v="76" actId="478"/>
          <ac:spMkLst>
            <pc:docMk/>
            <pc:sldMk cId="405747856" sldId="469"/>
            <ac:spMk id="4" creationId="{F0A32E48-99A1-43EA-A19E-97D7BFE2B2B9}"/>
          </ac:spMkLst>
        </pc:spChg>
        <pc:spChg chg="mod">
          <ac:chgData name="Pratyus Pratye" userId="f0c8c8047c8e3c59" providerId="LiveId" clId="{B7D561F1-3E8C-4FC6-8CAF-745D79334278}" dt="2021-05-25T18:45:22.979" v="81" actId="20577"/>
          <ac:spMkLst>
            <pc:docMk/>
            <pc:sldMk cId="405747856" sldId="469"/>
            <ac:spMk id="5" creationId="{565B2F82-E7FC-428D-ACE0-B1B236C788B3}"/>
          </ac:spMkLst>
        </pc:spChg>
      </pc:sldChg>
      <pc:sldChg chg="addSp delSp modSp mod">
        <pc:chgData name="Pratyus Pratye" userId="f0c8c8047c8e3c59" providerId="LiveId" clId="{B7D561F1-3E8C-4FC6-8CAF-745D79334278}" dt="2021-05-25T18:45:43.028" v="88" actId="20577"/>
        <pc:sldMkLst>
          <pc:docMk/>
          <pc:sldMk cId="2709990530" sldId="470"/>
        </pc:sldMkLst>
        <pc:spChg chg="del">
          <ac:chgData name="Pratyus Pratye" userId="f0c8c8047c8e3c59" providerId="LiveId" clId="{B7D561F1-3E8C-4FC6-8CAF-745D79334278}" dt="2021-05-25T18:45:32.756" v="82" actId="478"/>
          <ac:spMkLst>
            <pc:docMk/>
            <pc:sldMk cId="2709990530" sldId="470"/>
            <ac:spMk id="2" creationId="{B094DD20-7400-43F6-B6B9-FCF81D33A0A6}"/>
          </ac:spMkLst>
        </pc:spChg>
        <pc:spChg chg="add del mod">
          <ac:chgData name="Pratyus Pratye" userId="f0c8c8047c8e3c59" providerId="LiveId" clId="{B7D561F1-3E8C-4FC6-8CAF-745D79334278}" dt="2021-05-25T18:45:33.759" v="83" actId="478"/>
          <ac:spMkLst>
            <pc:docMk/>
            <pc:sldMk cId="2709990530" sldId="470"/>
            <ac:spMk id="4" creationId="{7AAA2C74-E613-4CBF-8D19-EF495CA1B9FF}"/>
          </ac:spMkLst>
        </pc:spChg>
        <pc:spChg chg="mod">
          <ac:chgData name="Pratyus Pratye" userId="f0c8c8047c8e3c59" providerId="LiveId" clId="{B7D561F1-3E8C-4FC6-8CAF-745D79334278}" dt="2021-05-25T18:45:43.028" v="88" actId="20577"/>
          <ac:spMkLst>
            <pc:docMk/>
            <pc:sldMk cId="2709990530" sldId="470"/>
            <ac:spMk id="5" creationId="{DAEFBEA5-29EB-4415-9F83-CBCF439099F6}"/>
          </ac:spMkLst>
        </pc:spChg>
      </pc:sldChg>
      <pc:sldChg chg="addSp delSp modSp mod">
        <pc:chgData name="Pratyus Pratye" userId="f0c8c8047c8e3c59" providerId="LiveId" clId="{B7D561F1-3E8C-4FC6-8CAF-745D79334278}" dt="2021-05-25T18:46:06.741" v="95" actId="20577"/>
        <pc:sldMkLst>
          <pc:docMk/>
          <pc:sldMk cId="1597998182" sldId="471"/>
        </pc:sldMkLst>
        <pc:spChg chg="del">
          <ac:chgData name="Pratyus Pratye" userId="f0c8c8047c8e3c59" providerId="LiveId" clId="{B7D561F1-3E8C-4FC6-8CAF-745D79334278}" dt="2021-05-25T18:45:53.371" v="89" actId="478"/>
          <ac:spMkLst>
            <pc:docMk/>
            <pc:sldMk cId="1597998182" sldId="471"/>
            <ac:spMk id="2" creationId="{B094DD20-7400-43F6-B6B9-FCF81D33A0A6}"/>
          </ac:spMkLst>
        </pc:spChg>
        <pc:spChg chg="add del mod">
          <ac:chgData name="Pratyus Pratye" userId="f0c8c8047c8e3c59" providerId="LiveId" clId="{B7D561F1-3E8C-4FC6-8CAF-745D79334278}" dt="2021-05-25T18:45:56.269" v="90" actId="478"/>
          <ac:spMkLst>
            <pc:docMk/>
            <pc:sldMk cId="1597998182" sldId="471"/>
            <ac:spMk id="4" creationId="{9106D67C-D08F-4735-85F2-862734702017}"/>
          </ac:spMkLst>
        </pc:spChg>
        <pc:spChg chg="mod">
          <ac:chgData name="Pratyus Pratye" userId="f0c8c8047c8e3c59" providerId="LiveId" clId="{B7D561F1-3E8C-4FC6-8CAF-745D79334278}" dt="2021-05-25T18:46:06.741" v="95" actId="20577"/>
          <ac:spMkLst>
            <pc:docMk/>
            <pc:sldMk cId="1597998182" sldId="471"/>
            <ac:spMk id="5" creationId="{03FF1C8D-BB67-4403-A9F2-3C3C0BA717B1}"/>
          </ac:spMkLst>
        </pc:spChg>
      </pc:sldChg>
      <pc:sldChg chg="addSp delSp modSp mod">
        <pc:chgData name="Pratyus Pratye" userId="f0c8c8047c8e3c59" providerId="LiveId" clId="{B7D561F1-3E8C-4FC6-8CAF-745D79334278}" dt="2021-05-25T18:46:34.420" v="100" actId="1076"/>
        <pc:sldMkLst>
          <pc:docMk/>
          <pc:sldMk cId="1975093710" sldId="472"/>
        </pc:sldMkLst>
        <pc:spChg chg="del">
          <ac:chgData name="Pratyus Pratye" userId="f0c8c8047c8e3c59" providerId="LiveId" clId="{B7D561F1-3E8C-4FC6-8CAF-745D79334278}" dt="2021-05-25T18:46:15.830" v="96" actId="478"/>
          <ac:spMkLst>
            <pc:docMk/>
            <pc:sldMk cId="1975093710" sldId="472"/>
            <ac:spMk id="2" creationId="{B094DD20-7400-43F6-B6B9-FCF81D33A0A6}"/>
          </ac:spMkLst>
        </pc:spChg>
        <pc:spChg chg="add del mod">
          <ac:chgData name="Pratyus Pratye" userId="f0c8c8047c8e3c59" providerId="LiveId" clId="{B7D561F1-3E8C-4FC6-8CAF-745D79334278}" dt="2021-05-25T18:46:17.290" v="97" actId="478"/>
          <ac:spMkLst>
            <pc:docMk/>
            <pc:sldMk cId="1975093710" sldId="472"/>
            <ac:spMk id="4" creationId="{A04C7909-6FDF-4F22-AC3E-37FC3B650BB0}"/>
          </ac:spMkLst>
        </pc:spChg>
        <pc:spChg chg="mod">
          <ac:chgData name="Pratyus Pratye" userId="f0c8c8047c8e3c59" providerId="LiveId" clId="{B7D561F1-3E8C-4FC6-8CAF-745D79334278}" dt="2021-05-25T18:46:34.420" v="100" actId="1076"/>
          <ac:spMkLst>
            <pc:docMk/>
            <pc:sldMk cId="1975093710" sldId="472"/>
            <ac:spMk id="5" creationId="{465325B4-8A48-4DA1-AF9C-168FDA3AEA67}"/>
          </ac:spMkLst>
        </pc:spChg>
      </pc:sldChg>
      <pc:sldChg chg="addSp delSp modSp mod">
        <pc:chgData name="Pratyus Pratye" userId="f0c8c8047c8e3c59" providerId="LiveId" clId="{B7D561F1-3E8C-4FC6-8CAF-745D79334278}" dt="2021-05-25T18:46:57.007" v="108" actId="5793"/>
        <pc:sldMkLst>
          <pc:docMk/>
          <pc:sldMk cId="494099681" sldId="473"/>
        </pc:sldMkLst>
        <pc:spChg chg="del">
          <ac:chgData name="Pratyus Pratye" userId="f0c8c8047c8e3c59" providerId="LiveId" clId="{B7D561F1-3E8C-4FC6-8CAF-745D79334278}" dt="2021-05-25T18:46:41.305" v="101" actId="478"/>
          <ac:spMkLst>
            <pc:docMk/>
            <pc:sldMk cId="494099681" sldId="473"/>
            <ac:spMk id="2" creationId="{B094DD20-7400-43F6-B6B9-FCF81D33A0A6}"/>
          </ac:spMkLst>
        </pc:spChg>
        <pc:spChg chg="add del mod">
          <ac:chgData name="Pratyus Pratye" userId="f0c8c8047c8e3c59" providerId="LiveId" clId="{B7D561F1-3E8C-4FC6-8CAF-745D79334278}" dt="2021-05-25T18:46:42.846" v="102" actId="478"/>
          <ac:spMkLst>
            <pc:docMk/>
            <pc:sldMk cId="494099681" sldId="473"/>
            <ac:spMk id="4" creationId="{6547028C-66CE-42D1-BF51-48E2B88418AF}"/>
          </ac:spMkLst>
        </pc:spChg>
        <pc:spChg chg="mod">
          <ac:chgData name="Pratyus Pratye" userId="f0c8c8047c8e3c59" providerId="LiveId" clId="{B7D561F1-3E8C-4FC6-8CAF-745D79334278}" dt="2021-05-25T18:46:57.007" v="108" actId="5793"/>
          <ac:spMkLst>
            <pc:docMk/>
            <pc:sldMk cId="494099681" sldId="473"/>
            <ac:spMk id="5" creationId="{261513C0-6638-41B5-81B1-7F117F8BD31E}"/>
          </ac:spMkLst>
        </pc:spChg>
      </pc:sldChg>
      <pc:sldChg chg="addSp delSp modSp mod">
        <pc:chgData name="Pratyus Pratye" userId="f0c8c8047c8e3c59" providerId="LiveId" clId="{B7D561F1-3E8C-4FC6-8CAF-745D79334278}" dt="2021-05-25T18:53:10.529" v="218" actId="20577"/>
        <pc:sldMkLst>
          <pc:docMk/>
          <pc:sldMk cId="1608204314" sldId="474"/>
        </pc:sldMkLst>
        <pc:spChg chg="del">
          <ac:chgData name="Pratyus Pratye" userId="f0c8c8047c8e3c59" providerId="LiveId" clId="{B7D561F1-3E8C-4FC6-8CAF-745D79334278}" dt="2021-05-25T18:51:52.593" v="194" actId="478"/>
          <ac:spMkLst>
            <pc:docMk/>
            <pc:sldMk cId="1608204314" sldId="474"/>
            <ac:spMk id="2" creationId="{27DD9710-3F66-4C8B-B1E6-D52D96FCD2CC}"/>
          </ac:spMkLst>
        </pc:spChg>
        <pc:spChg chg="add del mod">
          <ac:chgData name="Pratyus Pratye" userId="f0c8c8047c8e3c59" providerId="LiveId" clId="{B7D561F1-3E8C-4FC6-8CAF-745D79334278}" dt="2021-05-25T18:51:55.206" v="195" actId="478"/>
          <ac:spMkLst>
            <pc:docMk/>
            <pc:sldMk cId="1608204314" sldId="474"/>
            <ac:spMk id="4" creationId="{654509D0-587B-44C8-B2B9-27C2612E4F92}"/>
          </ac:spMkLst>
        </pc:spChg>
        <pc:spChg chg="mod">
          <ac:chgData name="Pratyus Pratye" userId="f0c8c8047c8e3c59" providerId="LiveId" clId="{B7D561F1-3E8C-4FC6-8CAF-745D79334278}" dt="2021-05-25T18:53:10.529" v="218" actId="20577"/>
          <ac:spMkLst>
            <pc:docMk/>
            <pc:sldMk cId="1608204314" sldId="474"/>
            <ac:spMk id="5" creationId="{0B73257D-E09F-4E07-BF65-CD3F63393EC6}"/>
          </ac:spMkLst>
        </pc:spChg>
      </pc:sldChg>
      <pc:sldChg chg="addSp delSp modSp mod">
        <pc:chgData name="Pratyus Pratye" userId="f0c8c8047c8e3c59" providerId="LiveId" clId="{B7D561F1-3E8C-4FC6-8CAF-745D79334278}" dt="2021-05-25T18:52:50.397" v="215" actId="20577"/>
        <pc:sldMkLst>
          <pc:docMk/>
          <pc:sldMk cId="1102533159" sldId="475"/>
        </pc:sldMkLst>
        <pc:spChg chg="del">
          <ac:chgData name="Pratyus Pratye" userId="f0c8c8047c8e3c59" providerId="LiveId" clId="{B7D561F1-3E8C-4FC6-8CAF-745D79334278}" dt="2021-05-25T18:52:26.341" v="203" actId="478"/>
          <ac:spMkLst>
            <pc:docMk/>
            <pc:sldMk cId="1102533159" sldId="475"/>
            <ac:spMk id="2" creationId="{27DD9710-3F66-4C8B-B1E6-D52D96FCD2CC}"/>
          </ac:spMkLst>
        </pc:spChg>
        <pc:spChg chg="add del mod">
          <ac:chgData name="Pratyus Pratye" userId="f0c8c8047c8e3c59" providerId="LiveId" clId="{B7D561F1-3E8C-4FC6-8CAF-745D79334278}" dt="2021-05-25T18:52:27.130" v="204" actId="478"/>
          <ac:spMkLst>
            <pc:docMk/>
            <pc:sldMk cId="1102533159" sldId="475"/>
            <ac:spMk id="4" creationId="{8F6C1F2E-5D25-42B4-A352-883C0041CCB4}"/>
          </ac:spMkLst>
        </pc:spChg>
        <pc:spChg chg="mod">
          <ac:chgData name="Pratyus Pratye" userId="f0c8c8047c8e3c59" providerId="LiveId" clId="{B7D561F1-3E8C-4FC6-8CAF-745D79334278}" dt="2021-05-25T18:52:50.397" v="215" actId="20577"/>
          <ac:spMkLst>
            <pc:docMk/>
            <pc:sldMk cId="1102533159" sldId="475"/>
            <ac:spMk id="5" creationId="{574C452D-29C3-465F-A19F-F613C5D94E05}"/>
          </ac:spMkLst>
        </pc:spChg>
      </pc:sldChg>
      <pc:sldChg chg="new">
        <pc:chgData name="Pratyus Pratye" userId="f0c8c8047c8e3c59" providerId="LiveId" clId="{B7D561F1-3E8C-4FC6-8CAF-745D79334278}" dt="2021-05-29T08:17:36.786" v="241" actId="680"/>
        <pc:sldMkLst>
          <pc:docMk/>
          <pc:sldMk cId="2092042261" sldId="4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EF94F1-9A39-4BE8-8211-5AA078D83B4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0F01F-DE21-46CF-8822-3C45FCC818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97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F94F1-9A39-4BE8-8211-5AA078D83B4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119491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F94F1-9A39-4BE8-8211-5AA078D83B4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90638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F94F1-9A39-4BE8-8211-5AA078D83B4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40348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EF94F1-9A39-4BE8-8211-5AA078D83B4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0F01F-DE21-46CF-8822-3C45FCC818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86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F94F1-9A39-4BE8-8211-5AA078D83B4D}"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389621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F94F1-9A39-4BE8-8211-5AA078D83B4D}"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366298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F94F1-9A39-4BE8-8211-5AA078D83B4D}"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248903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EF94F1-9A39-4BE8-8211-5AA078D83B4D}" type="datetimeFigureOut">
              <a:rPr lang="en-IN" smtClean="0"/>
              <a:t>11-07-2022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398758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F94F1-9A39-4BE8-8211-5AA078D83B4D}" type="datetimeFigureOut">
              <a:rPr lang="en-IN" smtClean="0"/>
              <a:t>11-07-2022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B0F01F-DE21-46CF-8822-3C45FCC818F6}" type="slidenum">
              <a:rPr lang="en-IN" smtClean="0"/>
              <a:t>‹#›</a:t>
            </a:fld>
            <a:endParaRPr lang="en-IN"/>
          </a:p>
        </p:txBody>
      </p:sp>
    </p:spTree>
    <p:extLst>
      <p:ext uri="{BB962C8B-B14F-4D97-AF65-F5344CB8AC3E}">
        <p14:creationId xmlns:p14="http://schemas.microsoft.com/office/powerpoint/2010/main" val="429160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EF94F1-9A39-4BE8-8211-5AA078D83B4D}"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0F01F-DE21-46CF-8822-3C45FCC818F6}" type="slidenum">
              <a:rPr lang="en-IN" smtClean="0"/>
              <a:t>‹#›</a:t>
            </a:fld>
            <a:endParaRPr lang="en-IN"/>
          </a:p>
        </p:txBody>
      </p:sp>
    </p:spTree>
    <p:extLst>
      <p:ext uri="{BB962C8B-B14F-4D97-AF65-F5344CB8AC3E}">
        <p14:creationId xmlns:p14="http://schemas.microsoft.com/office/powerpoint/2010/main" val="351301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EF94F1-9A39-4BE8-8211-5AA078D83B4D}" type="datetimeFigureOut">
              <a:rPr lang="en-IN" smtClean="0"/>
              <a:t>11-07-2022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B0F01F-DE21-46CF-8822-3C45FCC818F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8507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292F37-1D0D-4EFB-B195-47D0C21C8E43}"/>
              </a:ext>
            </a:extLst>
          </p:cNvPr>
          <p:cNvSpPr>
            <a:spLocks noGrp="1"/>
          </p:cNvSpPr>
          <p:nvPr>
            <p:ph type="subTitle" idx="1"/>
          </p:nvPr>
        </p:nvSpPr>
        <p:spPr/>
        <p:txBody>
          <a:bodyPr>
            <a:normAutofit lnSpcReduction="10000"/>
          </a:bodyPr>
          <a:lstStyle/>
          <a:p>
            <a:r>
              <a:rPr lang="en-US" b="1" dirty="0">
                <a:solidFill>
                  <a:srgbClr val="FF0000"/>
                </a:solidFill>
              </a:rPr>
              <a:t>By</a:t>
            </a:r>
          </a:p>
          <a:p>
            <a:r>
              <a:rPr lang="en-US" sz="4400" b="1" dirty="0">
                <a:solidFill>
                  <a:srgbClr val="FF0000"/>
                </a:solidFill>
              </a:rPr>
              <a:t>PRATYUS PRATYE</a:t>
            </a:r>
            <a:endParaRPr lang="en-IN" sz="4400" b="1" dirty="0">
              <a:solidFill>
                <a:srgbClr val="FF0000"/>
              </a:solidFill>
            </a:endParaRPr>
          </a:p>
        </p:txBody>
      </p:sp>
      <p:sp>
        <p:nvSpPr>
          <p:cNvPr id="4" name="Rectangle 3">
            <a:extLst>
              <a:ext uri="{FF2B5EF4-FFF2-40B4-BE49-F238E27FC236}">
                <a16:creationId xmlns:a16="http://schemas.microsoft.com/office/drawing/2014/main" id="{A3CFC829-30D1-470D-B40F-36BAC29FBD07}"/>
              </a:ext>
            </a:extLst>
          </p:cNvPr>
          <p:cNvSpPr/>
          <p:nvPr/>
        </p:nvSpPr>
        <p:spPr>
          <a:xfrm>
            <a:off x="1514553" y="2088446"/>
            <a:ext cx="9162893" cy="1323439"/>
          </a:xfrm>
          <a:prstGeom prst="rect">
            <a:avLst/>
          </a:prstGeom>
          <a:noFill/>
        </p:spPr>
        <p:txBody>
          <a:bodyPr wrap="none" lIns="91440" tIns="45720" rIns="91440" bIns="45720">
            <a:spAutoFit/>
          </a:bodyPr>
          <a:lstStyle/>
          <a:p>
            <a:pPr algn="ctr"/>
            <a:r>
              <a:rPr lang="en-US" sz="8000" b="1" cap="none" spc="0" dirty="0">
                <a:ln w="12700" cmpd="sng">
                  <a:solidFill>
                    <a:schemeClr val="accent4"/>
                  </a:solidFill>
                  <a:prstDash val="solid"/>
                </a:ln>
                <a:solidFill>
                  <a:srgbClr val="0070C0"/>
                </a:solidFill>
                <a:effectLst/>
              </a:rPr>
              <a:t>Coding and Decoding</a:t>
            </a:r>
            <a:endParaRPr lang="en-IN" sz="8000" b="1" cap="none" spc="0" dirty="0">
              <a:ln w="12700" cmpd="sng">
                <a:solidFill>
                  <a:schemeClr val="accent4"/>
                </a:solidFill>
                <a:prstDash val="solid"/>
              </a:ln>
              <a:solidFill>
                <a:srgbClr val="0070C0"/>
              </a:solidFill>
              <a:effectLst/>
            </a:endParaRPr>
          </a:p>
        </p:txBody>
      </p:sp>
    </p:spTree>
    <p:extLst>
      <p:ext uri="{BB962C8B-B14F-4D97-AF65-F5344CB8AC3E}">
        <p14:creationId xmlns:p14="http://schemas.microsoft.com/office/powerpoint/2010/main" val="2598854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9D8B87-1FD9-4C3D-A4CA-514FF67FDC36}"/>
              </a:ext>
            </a:extLst>
          </p:cNvPr>
          <p:cNvSpPr txBox="1"/>
          <p:nvPr/>
        </p:nvSpPr>
        <p:spPr>
          <a:xfrm>
            <a:off x="230819" y="186432"/>
            <a:ext cx="8637973"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17. If FRIEND is coded as HUMJTK, how is CANDLE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FYOBOC	B.	DCQHQK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EDRIRL		D.	DEQJQM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5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81745D-0C5F-412F-B60A-67DAE30BBC66}"/>
              </a:ext>
            </a:extLst>
          </p:cNvPr>
          <p:cNvSpPr txBox="1"/>
          <p:nvPr/>
        </p:nvSpPr>
        <p:spPr>
          <a:xfrm>
            <a:off x="189390" y="213066"/>
            <a:ext cx="609600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18.  If COOL is coded as DQRP, then write the code for HOT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IQW		B.	JQW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IQX			D.	IPW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207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618D98-F4D4-49FD-806E-D7B33C72DEB1}"/>
              </a:ext>
            </a:extLst>
          </p:cNvPr>
          <p:cNvSpPr txBox="1"/>
          <p:nvPr/>
        </p:nvSpPr>
        <p:spPr>
          <a:xfrm>
            <a:off x="162756" y="310720"/>
            <a:ext cx="11385438" cy="157094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19. In a certain code, SIKKIM is written as THLJJL, how is TRAINING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SQBHOHOF			B.	UQBHOHOF</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UQBHOHOI			D.	UQBHOIOF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1579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F4D1FC-BB3A-4BFC-8E9E-245981539A98}"/>
              </a:ext>
            </a:extLst>
          </p:cNvPr>
          <p:cNvSpPr txBox="1"/>
          <p:nvPr/>
        </p:nvSpPr>
        <p:spPr>
          <a:xfrm>
            <a:off x="192318" y="275209"/>
            <a:ext cx="112996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 In a certain code, TRIPPLE is written as SQHOOKD. How is DISPOSE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EJTQPTG			B.	EJTQPTF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CHRONRD			D.	CHRPNRD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149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F64D69-A085-42F4-BC59-132680155035}"/>
              </a:ext>
            </a:extLst>
          </p:cNvPr>
          <p:cNvSpPr txBox="1"/>
          <p:nvPr/>
        </p:nvSpPr>
        <p:spPr>
          <a:xfrm>
            <a:off x="225490" y="292964"/>
            <a:ext cx="11308498" cy="1867306"/>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21. If in a code language, COULD is written as BNTKC and MARGIN is written as LZQFHM, how will MOULDING be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LNTKCHMF			B.	CHMFINTK</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LNKTCHMF			D.	NITKHCMF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893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E2EA29-7651-4D1D-BA15-FBAE43A0EAB5}"/>
              </a:ext>
            </a:extLst>
          </p:cNvPr>
          <p:cNvSpPr txBox="1"/>
          <p:nvPr/>
        </p:nvSpPr>
        <p:spPr>
          <a:xfrm>
            <a:off x="217114" y="239698"/>
            <a:ext cx="112996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22. In a certain code, COMPUTER is written as RFUVQNPC. How is MEDICINE written in the same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MFEJDJOE			B.	MFEDJJOE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EOJDEJFM			D.	EOJDJEFM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48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389904-EFF2-4FBA-B474-15B6D7B0F5CE}"/>
              </a:ext>
            </a:extLst>
          </p:cNvPr>
          <p:cNvSpPr txBox="1"/>
          <p:nvPr/>
        </p:nvSpPr>
        <p:spPr>
          <a:xfrm>
            <a:off x="257452" y="177555"/>
            <a:ext cx="11317375" cy="157094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23. In a certain code, TOGETHER is written as RQEGRJCT. In the same code, PAROLE will be written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NCPQJG				B.	RCTQNC</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NCQPJG				D.	RCPQJK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009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5B2F82-E7FC-428D-ACE0-B1B236C788B3}"/>
              </a:ext>
            </a:extLst>
          </p:cNvPr>
          <p:cNvSpPr txBox="1"/>
          <p:nvPr/>
        </p:nvSpPr>
        <p:spPr>
          <a:xfrm>
            <a:off x="239696" y="182444"/>
            <a:ext cx="8708994"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24. If FRIEND is coded as HUMJTK, how is CANDLE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ESJFME				B.	EDRIRL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DCQHQK			D.	FYOBOC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747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EFBEA5-29EB-4415-9F83-CBCF439099F6}"/>
              </a:ext>
            </a:extLst>
          </p:cNvPr>
          <p:cNvSpPr txBox="1"/>
          <p:nvPr/>
        </p:nvSpPr>
        <p:spPr>
          <a:xfrm>
            <a:off x="221942" y="226833"/>
            <a:ext cx="10715348"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 If in a certain language, COUNSEL is coded as BITIRAK, how is GUIDANCE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FPHZZKAB			B.	EOHYZKBB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HOHYBJBA			D.	FOHYZJBB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990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FF1C8D-BB67-4403-A9F2-3C3C0BA717B1}"/>
              </a:ext>
            </a:extLst>
          </p:cNvPr>
          <p:cNvSpPr txBox="1"/>
          <p:nvPr/>
        </p:nvSpPr>
        <p:spPr>
          <a:xfrm>
            <a:off x="282930" y="257454"/>
            <a:ext cx="11176487"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26. In a certain code, RIPPLE is written as 613382 and LIFE is written as 8192. How is PILLER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A.318826				B.318286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C.618826				D.338816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7998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14E1DA-1526-46F6-A554-8FB869E95BF4}"/>
              </a:ext>
            </a:extLst>
          </p:cNvPr>
          <p:cNvSpPr txBox="1"/>
          <p:nvPr/>
        </p:nvSpPr>
        <p:spPr>
          <a:xfrm>
            <a:off x="150920" y="150921"/>
            <a:ext cx="11825057" cy="5549917"/>
          </a:xfrm>
          <a:prstGeom prst="rect">
            <a:avLst/>
          </a:prstGeom>
          <a:noFill/>
        </p:spPr>
        <p:txBody>
          <a:bodyPr wrap="square">
            <a:spAutoFit/>
          </a:bodyPr>
          <a:lstStyle/>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(1 - 5) : Study the following information to answer the given questions: In a certain code, ‘always go with ideas’ is written as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dib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‘ideas and with approach’ is written as ‘ta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ma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‘go approach and insights’ is written as ‘ma jo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ta’, and ‘with and better mind’ is written as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to ta’.</a:t>
            </a: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 What is the code for ‘ideas’?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 dib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B.gi</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D.ma</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2. ’ta lo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could be a code for which of the following?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 always better ideas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go with mind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 go and innovate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D.approach</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and action</a:t>
            </a: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3. What does ‘ta’ stand for?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 approach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mind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 and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D</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with</a:t>
            </a:r>
          </a:p>
          <a:p>
            <a:pPr algn="just">
              <a:lnSpc>
                <a:spcPct val="107000"/>
              </a:lnSpc>
              <a:spcAft>
                <a:spcPts val="800"/>
              </a:spcAft>
            </a:pP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4</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Which of the following may represent ‘insights always better’?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A.jo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to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B.to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dib jo</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C.dib jo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D.dib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ba</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5. What is code for ‘with’?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smtClean="0">
                <a:effectLst/>
                <a:latin typeface="Times New Roman" panose="02020603050405020304" pitchFamily="18" charset="0"/>
                <a:ea typeface="Calibri" panose="020F0502020204030204" pitchFamily="34" charset="0"/>
                <a:cs typeface="Times New Roman" panose="02020603050405020304" pitchFamily="18" charset="0"/>
              </a:rPr>
              <a:t>B.ri</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 ta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	D.to</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6604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5325B4-8A48-4DA1-AF9C-168FDA3AEA67}"/>
              </a:ext>
            </a:extLst>
          </p:cNvPr>
          <p:cNvSpPr txBox="1"/>
          <p:nvPr/>
        </p:nvSpPr>
        <p:spPr>
          <a:xfrm>
            <a:off x="68062" y="230820"/>
            <a:ext cx="12123938"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27. If ROSE is coded as 6821, CHAIR is coded as 73456 and PREACH is coded as 961473, what will be the code for SEARCH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214763		B.	216473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214673		D.	246173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093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1513C0-6638-41B5-81B1-7F117F8BD31E}"/>
              </a:ext>
            </a:extLst>
          </p:cNvPr>
          <p:cNvSpPr txBox="1"/>
          <p:nvPr/>
        </p:nvSpPr>
        <p:spPr>
          <a:xfrm>
            <a:off x="177554" y="249357"/>
            <a:ext cx="11281864" cy="157094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28. If the letters in PRABA are coded as 27595, and THILAK are coded as 368451, how can BHARATHI be coded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96575368		B.	96875368</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57686435		D.	37536689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099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7B6B23-F14E-459D-AB33-819993B24517}"/>
              </a:ext>
            </a:extLst>
          </p:cNvPr>
          <p:cNvSpPr txBox="1"/>
          <p:nvPr/>
        </p:nvSpPr>
        <p:spPr>
          <a:xfrm>
            <a:off x="149642" y="167359"/>
            <a:ext cx="11246354" cy="1867306"/>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29. If in a certain code, TWENTY is written as 863985 and ELEVEN is written as 323039, how is TWELVE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863903			B.	863584</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863203			D.	863063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687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DA57DF-8334-46DE-9D40-A79791199227}"/>
              </a:ext>
            </a:extLst>
          </p:cNvPr>
          <p:cNvSpPr txBox="1"/>
          <p:nvPr/>
        </p:nvSpPr>
        <p:spPr>
          <a:xfrm>
            <a:off x="154970" y="230820"/>
            <a:ext cx="11255231" cy="2666692"/>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30. If in a certain language if ENTRY is coded as 12345 and STEADY is coded as 931785, then state which is the correct code for below word. NEATNESS</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21362199				B.	21823698</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21732199			D.	25196577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165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951820-8F66-4C54-A24E-905B46C12937}"/>
              </a:ext>
            </a:extLst>
          </p:cNvPr>
          <p:cNvSpPr txBox="1"/>
          <p:nvPr/>
        </p:nvSpPr>
        <p:spPr>
          <a:xfrm>
            <a:off x="195309" y="213065"/>
            <a:ext cx="11299620"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31. If in a certain language if ENTRY is coded as 12345 and STEADY is coded as 931785, then state which is the correct code for below word. ARREST</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166479			B.	744589</a:t>
            </a:r>
          </a:p>
          <a:p>
            <a:pPr marL="342900" indent="-342900" algn="just">
              <a:lnSpc>
                <a:spcPct val="107000"/>
              </a:lnSpc>
              <a:spcAft>
                <a:spcPts val="800"/>
              </a:spcAf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744193			D.	745194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32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42FA41-9B91-49B6-ACDE-61AB1C5F9A89}"/>
              </a:ext>
            </a:extLst>
          </p:cNvPr>
          <p:cNvSpPr txBox="1"/>
          <p:nvPr/>
        </p:nvSpPr>
        <p:spPr>
          <a:xfrm>
            <a:off x="208235" y="195310"/>
            <a:ext cx="11308498"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32. If in a certain language if ENTRY is coded as 12345 and STEADY is coded as 931785, then state which is the correct code for below word. ENDEAR</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524519			B.	174189</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124179			D.	128174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4956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EBFFC7-2029-41DE-9545-278B0E2A6FB9}"/>
              </a:ext>
            </a:extLst>
          </p:cNvPr>
          <p:cNvSpPr txBox="1"/>
          <p:nvPr/>
        </p:nvSpPr>
        <p:spPr>
          <a:xfrm>
            <a:off x="179033" y="292965"/>
            <a:ext cx="11833934" cy="196989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33. If ENGLAND is written as 1234526 and FRANCE is written as 785291, how is GREECE coded ?</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381171		B.	835545</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381191		D.	832252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234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245FA2-3008-4ECD-9784-40AFD4A64D6D}"/>
              </a:ext>
            </a:extLst>
          </p:cNvPr>
          <p:cNvSpPr txBox="1"/>
          <p:nvPr/>
        </p:nvSpPr>
        <p:spPr>
          <a:xfrm>
            <a:off x="204186" y="200200"/>
            <a:ext cx="11290742" cy="157094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34. In as a certain code, 15789 is written as EGKPT and 2346 is written ALUR. How is 23549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ALEUT			B.	ALGTU</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ALGUT			D.	ALGRT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565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8C69A6-E1C7-4917-90EA-FC6F5E323EF4}"/>
              </a:ext>
            </a:extLst>
          </p:cNvPr>
          <p:cNvSpPr txBox="1"/>
          <p:nvPr/>
        </p:nvSpPr>
        <p:spPr>
          <a:xfrm>
            <a:off x="353951" y="202048"/>
            <a:ext cx="11176487" cy="236885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35.The number in each question below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895126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WDRMNE	B.	WDRMNF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WDRZNE	D.	WSRMNE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2479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341D86-BAAB-46C2-A409-1D0B44D6E3F3}"/>
              </a:ext>
            </a:extLst>
          </p:cNvPr>
          <p:cNvSpPr txBox="1"/>
          <p:nvPr/>
        </p:nvSpPr>
        <p:spPr>
          <a:xfrm>
            <a:off x="383187" y="249358"/>
            <a:ext cx="11255231" cy="276928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36.The number in each question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bleow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254867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NRZWES	B.	NRZWEF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NRZWDF	D.	NRZMEF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085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152FDC-194E-416E-A0A2-24F5F6B689CA}"/>
              </a:ext>
            </a:extLst>
          </p:cNvPr>
          <p:cNvSpPr txBox="1"/>
          <p:nvPr/>
        </p:nvSpPr>
        <p:spPr>
          <a:xfrm>
            <a:off x="229540" y="177554"/>
            <a:ext cx="11604394"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In a certain code language TEMPTATION is coded as FUMJFYFQKL, then in the same code language INEQUATIONS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A.QLVIEYFQKLG		B.QLUIFYFQKLG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C.QLUIEYFQKLG		D.QLUIEYFQLKG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043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579530-9A46-436E-82EE-87A1A1E2EA6C}"/>
              </a:ext>
            </a:extLst>
          </p:cNvPr>
          <p:cNvSpPr txBox="1"/>
          <p:nvPr/>
        </p:nvSpPr>
        <p:spPr>
          <a:xfrm>
            <a:off x="199922" y="184293"/>
            <a:ext cx="11312762" cy="236885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37.The number in each question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bleow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529867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RNDWEF	B.	RNZWEF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RNDMEF	D.	RNDWEM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972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A96151-E727-48F4-9E7A-7C08A9D2E62B}"/>
              </a:ext>
            </a:extLst>
          </p:cNvPr>
          <p:cNvSpPr txBox="1"/>
          <p:nvPr/>
        </p:nvSpPr>
        <p:spPr>
          <a:xfrm>
            <a:off x="190481" y="247258"/>
            <a:ext cx="11264109"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38.If sky is called sea, sea is called water, water is called air, air is called cloud and cloud is called river, then what do we drink when thirsty?</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Sky			B.	Air</a:t>
            </a:r>
          </a:p>
          <a:p>
            <a:pPr marL="342900" indent="-342900" algn="just">
              <a:lnSpc>
                <a:spcPct val="107000"/>
              </a:lnSpc>
              <a:spcAft>
                <a:spcPts val="800"/>
              </a:spcAf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Water		D.	Sea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546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73257D-E09F-4E07-BF65-CD3F63393EC6}"/>
              </a:ext>
            </a:extLst>
          </p:cNvPr>
          <p:cNvSpPr txBox="1"/>
          <p:nvPr/>
        </p:nvSpPr>
        <p:spPr>
          <a:xfrm>
            <a:off x="230105" y="221943"/>
            <a:ext cx="11308498" cy="1867306"/>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39. If man is called girl, girl is called woman, woman is called boy, boy is called butler and butler is called rogue, who will serve in a restaurant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Rogue			B.	Girl</a:t>
            </a:r>
          </a:p>
          <a:p>
            <a:pPr marL="342900" indent="-342900" algn="just">
              <a:lnSpc>
                <a:spcPct val="107000"/>
              </a:lnSpc>
              <a:spcAft>
                <a:spcPts val="800"/>
              </a:spcAf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Woman			D.	Butler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204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4C452D-29C3-465F-A19F-F613C5D94E05}"/>
              </a:ext>
            </a:extLst>
          </p:cNvPr>
          <p:cNvSpPr txBox="1"/>
          <p:nvPr/>
        </p:nvSpPr>
        <p:spPr>
          <a:xfrm>
            <a:off x="186430" y="257454"/>
            <a:ext cx="11113189"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40. If train is called bus, bus is called tractor, tractor is called car, car is called scooter, scooter is called bicycle, bicycle is called moped, which is used to plough a field ?</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				B.	Bus</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Car				D.	Tractor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253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E86121-A09D-49EC-B285-40446396B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4568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E2B5-DA73-41D4-9109-52762DF3201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9204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9D76F-5B85-460F-B192-D8AACFEDF612}"/>
              </a:ext>
            </a:extLst>
          </p:cNvPr>
          <p:cNvSpPr txBox="1"/>
          <p:nvPr/>
        </p:nvSpPr>
        <p:spPr>
          <a:xfrm>
            <a:off x="190480" y="142044"/>
            <a:ext cx="11308498" cy="226626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In a certain code language PERMUTATION is coded as BTLSSTVLZVE, then in the same code language PROGRESSION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A.TULSSFVYWPC	 B.TULSSEVYWPB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C.TULSSEVYWPC	D.TULSSEUYWPB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194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B670F6-4183-481F-9298-939B8FEBF850}"/>
              </a:ext>
            </a:extLst>
          </p:cNvPr>
          <p:cNvSpPr txBox="1"/>
          <p:nvPr/>
        </p:nvSpPr>
        <p:spPr>
          <a:xfrm>
            <a:off x="195310" y="150922"/>
            <a:ext cx="11406151"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In a certain code language COORDINATE is coded as FDDJHRBBNJ, then in the same code language CALENDERS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A.FBXJBHJKL		B.FBXIBHJJL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C.FBXJBHIIL		D.FBXJBHJJL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69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DBBF7-4F07-430C-A9A1-A9072C3D2AC2}"/>
              </a:ext>
            </a:extLst>
          </p:cNvPr>
          <p:cNvSpPr txBox="1"/>
          <p:nvPr/>
        </p:nvSpPr>
        <p:spPr>
          <a:xfrm>
            <a:off x="381740" y="244588"/>
            <a:ext cx="10342486"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In a certain code IMTITJU is written as TMIIUJT. How is TEMREMP written in that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ETRMMEP		B.	MTERPME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METERPM		D.	METRPME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5019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CB1F9-F7F2-4E3D-B610-6A17A4F1AB83}"/>
              </a:ext>
            </a:extLst>
          </p:cNvPr>
          <p:cNvSpPr txBox="1"/>
          <p:nvPr/>
        </p:nvSpPr>
        <p:spPr>
          <a:xfrm>
            <a:off x="259848" y="271221"/>
            <a:ext cx="11344008" cy="1858779"/>
          </a:xfrm>
          <a:prstGeom prst="rect">
            <a:avLst/>
          </a:prstGeom>
          <a:noFill/>
        </p:spPr>
        <p:txBody>
          <a:bodyPr wrap="square">
            <a:sp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10. In a certain code LEARNING is written as LGNINRAE. How will SURPRISE be written in that code?</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	ESRIPRUS		B.	SESIRPRU</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	RUSEPSIR		D.	ESIRPRSU</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944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E202B-F7C3-4C01-9040-B2B79B4FB9DA}"/>
              </a:ext>
            </a:extLst>
          </p:cNvPr>
          <p:cNvSpPr txBox="1"/>
          <p:nvPr/>
        </p:nvSpPr>
        <p:spPr>
          <a:xfrm>
            <a:off x="171571" y="118101"/>
            <a:ext cx="11919815" cy="6558206"/>
          </a:xfrm>
          <a:prstGeom prst="rect">
            <a:avLst/>
          </a:prstGeom>
          <a:noFill/>
        </p:spPr>
        <p:txBody>
          <a:bodyPr wrap="square">
            <a:spAutoFit/>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(11 – 15): Study the following information to answer the given questions: In a certain code, ‘he was singing good’ is written as ‘la pa ho ta’, ‘good was the aim’ is written as ‘zo ho ji la’, ‘singing at the stadium’ is written as ‘ma ta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ji’ and ‘was this a stadium’ is written as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bi ho vi’.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11. Which of the following represents ‘the aim stadium’?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ma pa ji		B.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ji zo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ji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la 		D.	ji zo ma</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12. What is the code for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zo		B.	ma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	ji		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13. Which of the following may be the code for ‘she was singing’?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ho ma ta	B.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ta zo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 ta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	ho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ji</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14. Which of the following may be the code for ‘he good singing’?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ho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zo		B.	la ma 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 la ta		D.	pa ho bi</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15. What is the code for ‘aim’?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zo		B.	pa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	ta		D.	bi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761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750E9C-EF89-4013-8642-01E590834B3D}"/>
              </a:ext>
            </a:extLst>
          </p:cNvPr>
          <p:cNvSpPr txBox="1"/>
          <p:nvPr/>
        </p:nvSpPr>
        <p:spPr>
          <a:xfrm>
            <a:off x="202908" y="115411"/>
            <a:ext cx="11290742"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16. If in a certain language, COUNSEL is coded as BITIRAK, how is GUIDANCE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FOIYZJBB	B.	EOHYZJBB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FOHYZJBB	D.	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106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198</TotalTime>
  <Words>1897</Words>
  <Application>Microsoft Office PowerPoint</Application>
  <PresentationFormat>Widescreen</PresentationFormat>
  <Paragraphs>157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user</cp:lastModifiedBy>
  <cp:revision>7</cp:revision>
  <dcterms:created xsi:type="dcterms:W3CDTF">2021-05-25T18:34:15Z</dcterms:created>
  <dcterms:modified xsi:type="dcterms:W3CDTF">2022-07-11T16:17:42Z</dcterms:modified>
</cp:coreProperties>
</file>