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yus Pratye" userId="f0c8c8047c8e3c59" providerId="LiveId" clId="{8050FD4E-FA61-4AA9-9490-8AD0077E72C5}"/>
    <pc:docChg chg="undo custSel addSld delSld modSld">
      <pc:chgData name="Pratyus Pratye" userId="f0c8c8047c8e3c59" providerId="LiveId" clId="{8050FD4E-FA61-4AA9-9490-8AD0077E72C5}" dt="2020-11-25T18:25:34.848" v="392" actId="47"/>
      <pc:docMkLst>
        <pc:docMk/>
      </pc:docMkLst>
      <pc:sldChg chg="modSp mod">
        <pc:chgData name="Pratyus Pratye" userId="f0c8c8047c8e3c59" providerId="LiveId" clId="{8050FD4E-FA61-4AA9-9490-8AD0077E72C5}" dt="2020-11-25T17:52:00.566" v="41" actId="207"/>
        <pc:sldMkLst>
          <pc:docMk/>
          <pc:sldMk cId="1278292261" sldId="256"/>
        </pc:sldMkLst>
        <pc:spChg chg="mod">
          <ac:chgData name="Pratyus Pratye" userId="f0c8c8047c8e3c59" providerId="LiveId" clId="{8050FD4E-FA61-4AA9-9490-8AD0077E72C5}" dt="2020-11-25T17:52:00.566" v="41" actId="207"/>
          <ac:spMkLst>
            <pc:docMk/>
            <pc:sldMk cId="1278292261" sldId="256"/>
            <ac:spMk id="2" creationId="{17B77ABC-E792-4B23-9EC9-E92696B5083A}"/>
          </ac:spMkLst>
        </pc:spChg>
        <pc:spChg chg="mod">
          <ac:chgData name="Pratyus Pratye" userId="f0c8c8047c8e3c59" providerId="LiveId" clId="{8050FD4E-FA61-4AA9-9490-8AD0077E72C5}" dt="2020-11-25T17:51:45.712" v="39" actId="14100"/>
          <ac:spMkLst>
            <pc:docMk/>
            <pc:sldMk cId="1278292261" sldId="256"/>
            <ac:spMk id="3" creationId="{D6CFD7F3-FA5B-4D9D-8218-F1D86E751EA6}"/>
          </ac:spMkLst>
        </pc:spChg>
      </pc:sldChg>
      <pc:sldChg chg="addSp delSp modSp new mod">
        <pc:chgData name="Pratyus Pratye" userId="f0c8c8047c8e3c59" providerId="LiveId" clId="{8050FD4E-FA61-4AA9-9490-8AD0077E72C5}" dt="2020-11-25T17:55:08.808" v="109" actId="20577"/>
        <pc:sldMkLst>
          <pc:docMk/>
          <pc:sldMk cId="2780784178" sldId="257"/>
        </pc:sldMkLst>
        <pc:spChg chg="mod">
          <ac:chgData name="Pratyus Pratye" userId="f0c8c8047c8e3c59" providerId="LiveId" clId="{8050FD4E-FA61-4AA9-9490-8AD0077E72C5}" dt="2020-11-25T17:54:51.289" v="104" actId="113"/>
          <ac:spMkLst>
            <pc:docMk/>
            <pc:sldMk cId="2780784178" sldId="257"/>
            <ac:spMk id="2" creationId="{EF4C1965-55FA-4B30-8AB5-51064379014F}"/>
          </ac:spMkLst>
        </pc:spChg>
        <pc:spChg chg="del">
          <ac:chgData name="Pratyus Pratye" userId="f0c8c8047c8e3c59" providerId="LiveId" clId="{8050FD4E-FA61-4AA9-9490-8AD0077E72C5}" dt="2020-11-25T17:52:57.017" v="65" actId="478"/>
          <ac:spMkLst>
            <pc:docMk/>
            <pc:sldMk cId="2780784178" sldId="257"/>
            <ac:spMk id="3" creationId="{FCD31BF3-0012-48B3-95D2-99B82AE2D657}"/>
          </ac:spMkLst>
        </pc:spChg>
        <pc:graphicFrameChg chg="add mod modGraphic">
          <ac:chgData name="Pratyus Pratye" userId="f0c8c8047c8e3c59" providerId="LiveId" clId="{8050FD4E-FA61-4AA9-9490-8AD0077E72C5}" dt="2020-11-25T17:55:08.808" v="109" actId="20577"/>
          <ac:graphicFrameMkLst>
            <pc:docMk/>
            <pc:sldMk cId="2780784178" sldId="257"/>
            <ac:graphicFrameMk id="4" creationId="{96A054F0-5141-40A7-A643-9CC09CE298E2}"/>
          </ac:graphicFrameMkLst>
        </pc:graphicFrameChg>
      </pc:sldChg>
      <pc:sldChg chg="addSp delSp modSp new mod">
        <pc:chgData name="Pratyus Pratye" userId="f0c8c8047c8e3c59" providerId="LiveId" clId="{8050FD4E-FA61-4AA9-9490-8AD0077E72C5}" dt="2020-11-25T18:23:16.552" v="352" actId="5793"/>
        <pc:sldMkLst>
          <pc:docMk/>
          <pc:sldMk cId="2345013157" sldId="258"/>
        </pc:sldMkLst>
        <pc:spChg chg="del">
          <ac:chgData name="Pratyus Pratye" userId="f0c8c8047c8e3c59" providerId="LiveId" clId="{8050FD4E-FA61-4AA9-9490-8AD0077E72C5}" dt="2020-11-25T17:55:41.395" v="110" actId="478"/>
          <ac:spMkLst>
            <pc:docMk/>
            <pc:sldMk cId="2345013157" sldId="258"/>
            <ac:spMk id="3" creationId="{8BB1E14C-C14F-4115-9A05-0DB9FD3B047F}"/>
          </ac:spMkLst>
        </pc:spChg>
        <pc:spChg chg="add mod">
          <ac:chgData name="Pratyus Pratye" userId="f0c8c8047c8e3c59" providerId="LiveId" clId="{8050FD4E-FA61-4AA9-9490-8AD0077E72C5}" dt="2020-11-25T18:23:16.552" v="352" actId="5793"/>
          <ac:spMkLst>
            <pc:docMk/>
            <pc:sldMk cId="2345013157" sldId="258"/>
            <ac:spMk id="5" creationId="{FBD38352-07D0-4A17-924B-084C2117A461}"/>
          </ac:spMkLst>
        </pc:spChg>
      </pc:sldChg>
      <pc:sldChg chg="addSp delSp modSp new mod">
        <pc:chgData name="Pratyus Pratye" userId="f0c8c8047c8e3c59" providerId="LiveId" clId="{8050FD4E-FA61-4AA9-9490-8AD0077E72C5}" dt="2020-11-25T18:24:20.019" v="382" actId="5793"/>
        <pc:sldMkLst>
          <pc:docMk/>
          <pc:sldMk cId="2061006537" sldId="259"/>
        </pc:sldMkLst>
        <pc:spChg chg="del">
          <ac:chgData name="Pratyus Pratye" userId="f0c8c8047c8e3c59" providerId="LiveId" clId="{8050FD4E-FA61-4AA9-9490-8AD0077E72C5}" dt="2020-11-25T17:58:09.379" v="131" actId="478"/>
          <ac:spMkLst>
            <pc:docMk/>
            <pc:sldMk cId="2061006537" sldId="259"/>
            <ac:spMk id="3" creationId="{60822110-42BA-4252-844C-A392C8F44F7D}"/>
          </ac:spMkLst>
        </pc:spChg>
        <pc:spChg chg="add mod">
          <ac:chgData name="Pratyus Pratye" userId="f0c8c8047c8e3c59" providerId="LiveId" clId="{8050FD4E-FA61-4AA9-9490-8AD0077E72C5}" dt="2020-11-25T18:24:20.019" v="382" actId="5793"/>
          <ac:spMkLst>
            <pc:docMk/>
            <pc:sldMk cId="2061006537" sldId="259"/>
            <ac:spMk id="5" creationId="{503DEDFF-7CE0-4B28-8C9E-3D8D6D4FFDE3}"/>
          </ac:spMkLst>
        </pc:spChg>
      </pc:sldChg>
      <pc:sldChg chg="addSp delSp modSp new mod">
        <pc:chgData name="Pratyus Pratye" userId="f0c8c8047c8e3c59" providerId="LiveId" clId="{8050FD4E-FA61-4AA9-9490-8AD0077E72C5}" dt="2020-11-25T18:24:55.453" v="387" actId="113"/>
        <pc:sldMkLst>
          <pc:docMk/>
          <pc:sldMk cId="3814169294" sldId="260"/>
        </pc:sldMkLst>
        <pc:spChg chg="del">
          <ac:chgData name="Pratyus Pratye" userId="f0c8c8047c8e3c59" providerId="LiveId" clId="{8050FD4E-FA61-4AA9-9490-8AD0077E72C5}" dt="2020-11-25T18:00:27.343" v="152" actId="478"/>
          <ac:spMkLst>
            <pc:docMk/>
            <pc:sldMk cId="3814169294" sldId="260"/>
            <ac:spMk id="3" creationId="{1A94F435-5F1E-4618-9B43-4A82C3B5D810}"/>
          </ac:spMkLst>
        </pc:spChg>
        <pc:spChg chg="add mod">
          <ac:chgData name="Pratyus Pratye" userId="f0c8c8047c8e3c59" providerId="LiveId" clId="{8050FD4E-FA61-4AA9-9490-8AD0077E72C5}" dt="2020-11-25T18:24:55.453" v="387" actId="113"/>
          <ac:spMkLst>
            <pc:docMk/>
            <pc:sldMk cId="3814169294" sldId="260"/>
            <ac:spMk id="5" creationId="{F372DA42-B426-4367-ADD2-66ECB7108CA2}"/>
          </ac:spMkLst>
        </pc:spChg>
      </pc:sldChg>
      <pc:sldChg chg="addSp delSp modSp new mod">
        <pc:chgData name="Pratyus Pratye" userId="f0c8c8047c8e3c59" providerId="LiveId" clId="{8050FD4E-FA61-4AA9-9490-8AD0077E72C5}" dt="2020-11-25T18:13:28.260" v="236" actId="20577"/>
        <pc:sldMkLst>
          <pc:docMk/>
          <pc:sldMk cId="2693223734" sldId="261"/>
        </pc:sldMkLst>
        <pc:spChg chg="del">
          <ac:chgData name="Pratyus Pratye" userId="f0c8c8047c8e3c59" providerId="LiveId" clId="{8050FD4E-FA61-4AA9-9490-8AD0077E72C5}" dt="2020-11-25T18:01:20.589" v="159" actId="478"/>
          <ac:spMkLst>
            <pc:docMk/>
            <pc:sldMk cId="2693223734" sldId="261"/>
            <ac:spMk id="3" creationId="{6B68A5E3-8181-4BD1-A647-36E9E23FC719}"/>
          </ac:spMkLst>
        </pc:spChg>
        <pc:spChg chg="add mod">
          <ac:chgData name="Pratyus Pratye" userId="f0c8c8047c8e3c59" providerId="LiveId" clId="{8050FD4E-FA61-4AA9-9490-8AD0077E72C5}" dt="2020-11-25T18:13:28.260" v="236" actId="20577"/>
          <ac:spMkLst>
            <pc:docMk/>
            <pc:sldMk cId="2693223734" sldId="261"/>
            <ac:spMk id="5" creationId="{EFAC888F-19A3-439A-BDE2-B49FBC2D2880}"/>
          </ac:spMkLst>
        </pc:spChg>
      </pc:sldChg>
      <pc:sldChg chg="addSp delSp modSp new mod">
        <pc:chgData name="Pratyus Pratye" userId="f0c8c8047c8e3c59" providerId="LiveId" clId="{8050FD4E-FA61-4AA9-9490-8AD0077E72C5}" dt="2020-11-25T18:13:54.688" v="242" actId="20577"/>
        <pc:sldMkLst>
          <pc:docMk/>
          <pc:sldMk cId="1291604130" sldId="262"/>
        </pc:sldMkLst>
        <pc:spChg chg="del">
          <ac:chgData name="Pratyus Pratye" userId="f0c8c8047c8e3c59" providerId="LiveId" clId="{8050FD4E-FA61-4AA9-9490-8AD0077E72C5}" dt="2020-11-25T18:02:18.859" v="164" actId="478"/>
          <ac:spMkLst>
            <pc:docMk/>
            <pc:sldMk cId="1291604130" sldId="262"/>
            <ac:spMk id="3" creationId="{CA0CEB4B-C74C-4D81-9576-1F810B96D2D9}"/>
          </ac:spMkLst>
        </pc:spChg>
        <pc:spChg chg="add mod">
          <ac:chgData name="Pratyus Pratye" userId="f0c8c8047c8e3c59" providerId="LiveId" clId="{8050FD4E-FA61-4AA9-9490-8AD0077E72C5}" dt="2020-11-25T18:13:54.688" v="242" actId="20577"/>
          <ac:spMkLst>
            <pc:docMk/>
            <pc:sldMk cId="1291604130" sldId="262"/>
            <ac:spMk id="5" creationId="{B7086CA1-D90F-41AE-8AFD-8DD00AAF2729}"/>
          </ac:spMkLst>
        </pc:spChg>
      </pc:sldChg>
      <pc:sldChg chg="addSp delSp modSp new mod">
        <pc:chgData name="Pratyus Pratye" userId="f0c8c8047c8e3c59" providerId="LiveId" clId="{8050FD4E-FA61-4AA9-9490-8AD0077E72C5}" dt="2020-11-25T18:14:45.261" v="248" actId="20577"/>
        <pc:sldMkLst>
          <pc:docMk/>
          <pc:sldMk cId="448576447" sldId="263"/>
        </pc:sldMkLst>
        <pc:spChg chg="del">
          <ac:chgData name="Pratyus Pratye" userId="f0c8c8047c8e3c59" providerId="LiveId" clId="{8050FD4E-FA61-4AA9-9490-8AD0077E72C5}" dt="2020-11-25T18:03:15.990" v="170" actId="478"/>
          <ac:spMkLst>
            <pc:docMk/>
            <pc:sldMk cId="448576447" sldId="263"/>
            <ac:spMk id="3" creationId="{5E36C5FC-9DFD-4C2B-84AF-B9CC55E77A88}"/>
          </ac:spMkLst>
        </pc:spChg>
        <pc:spChg chg="add mod">
          <ac:chgData name="Pratyus Pratye" userId="f0c8c8047c8e3c59" providerId="LiveId" clId="{8050FD4E-FA61-4AA9-9490-8AD0077E72C5}" dt="2020-11-25T18:14:45.261" v="248" actId="20577"/>
          <ac:spMkLst>
            <pc:docMk/>
            <pc:sldMk cId="448576447" sldId="263"/>
            <ac:spMk id="5" creationId="{F40A709A-07CE-4E16-ADFC-D63ECF68E48D}"/>
          </ac:spMkLst>
        </pc:spChg>
      </pc:sldChg>
      <pc:sldChg chg="addSp delSp modSp new mod">
        <pc:chgData name="Pratyus Pratye" userId="f0c8c8047c8e3c59" providerId="LiveId" clId="{8050FD4E-FA61-4AA9-9490-8AD0077E72C5}" dt="2020-11-25T18:15:10.697" v="255" actId="20577"/>
        <pc:sldMkLst>
          <pc:docMk/>
          <pc:sldMk cId="1923817223" sldId="264"/>
        </pc:sldMkLst>
        <pc:spChg chg="del">
          <ac:chgData name="Pratyus Pratye" userId="f0c8c8047c8e3c59" providerId="LiveId" clId="{8050FD4E-FA61-4AA9-9490-8AD0077E72C5}" dt="2020-11-25T18:03:55.273" v="175" actId="478"/>
          <ac:spMkLst>
            <pc:docMk/>
            <pc:sldMk cId="1923817223" sldId="264"/>
            <ac:spMk id="3" creationId="{B2C73900-6A46-4F61-983F-AA747E42D887}"/>
          </ac:spMkLst>
        </pc:spChg>
        <pc:spChg chg="add mod">
          <ac:chgData name="Pratyus Pratye" userId="f0c8c8047c8e3c59" providerId="LiveId" clId="{8050FD4E-FA61-4AA9-9490-8AD0077E72C5}" dt="2020-11-25T18:15:10.697" v="255" actId="20577"/>
          <ac:spMkLst>
            <pc:docMk/>
            <pc:sldMk cId="1923817223" sldId="264"/>
            <ac:spMk id="5" creationId="{C3C03BC2-69DA-4ED8-8905-F5DD9ED253E0}"/>
          </ac:spMkLst>
        </pc:spChg>
      </pc:sldChg>
      <pc:sldChg chg="addSp delSp modSp new mod">
        <pc:chgData name="Pratyus Pratye" userId="f0c8c8047c8e3c59" providerId="LiveId" clId="{8050FD4E-FA61-4AA9-9490-8AD0077E72C5}" dt="2020-11-25T18:15:51.756" v="264" actId="14100"/>
        <pc:sldMkLst>
          <pc:docMk/>
          <pc:sldMk cId="149987710" sldId="265"/>
        </pc:sldMkLst>
        <pc:spChg chg="del">
          <ac:chgData name="Pratyus Pratye" userId="f0c8c8047c8e3c59" providerId="LiveId" clId="{8050FD4E-FA61-4AA9-9490-8AD0077E72C5}" dt="2020-11-25T18:04:53.459" v="180" actId="478"/>
          <ac:spMkLst>
            <pc:docMk/>
            <pc:sldMk cId="149987710" sldId="265"/>
            <ac:spMk id="3" creationId="{4DAFA0D6-9DB9-4059-9356-EFC037E207C6}"/>
          </ac:spMkLst>
        </pc:spChg>
        <pc:spChg chg="add mod">
          <ac:chgData name="Pratyus Pratye" userId="f0c8c8047c8e3c59" providerId="LiveId" clId="{8050FD4E-FA61-4AA9-9490-8AD0077E72C5}" dt="2020-11-25T18:15:51.756" v="264" actId="14100"/>
          <ac:spMkLst>
            <pc:docMk/>
            <pc:sldMk cId="149987710" sldId="265"/>
            <ac:spMk id="5" creationId="{BCEF43F1-5F35-4433-B08E-EF511D5B24FD}"/>
          </ac:spMkLst>
        </pc:spChg>
      </pc:sldChg>
      <pc:sldChg chg="addSp delSp modSp new mod">
        <pc:chgData name="Pratyus Pratye" userId="f0c8c8047c8e3c59" providerId="LiveId" clId="{8050FD4E-FA61-4AA9-9490-8AD0077E72C5}" dt="2020-11-25T18:17:30.282" v="277" actId="20577"/>
        <pc:sldMkLst>
          <pc:docMk/>
          <pc:sldMk cId="3892945119" sldId="266"/>
        </pc:sldMkLst>
        <pc:spChg chg="del">
          <ac:chgData name="Pratyus Pratye" userId="f0c8c8047c8e3c59" providerId="LiveId" clId="{8050FD4E-FA61-4AA9-9490-8AD0077E72C5}" dt="2020-11-25T18:05:42.186" v="185" actId="478"/>
          <ac:spMkLst>
            <pc:docMk/>
            <pc:sldMk cId="3892945119" sldId="266"/>
            <ac:spMk id="3" creationId="{FC3D92D0-6DB7-46F3-A4C5-321022EA6705}"/>
          </ac:spMkLst>
        </pc:spChg>
        <pc:spChg chg="add mod">
          <ac:chgData name="Pratyus Pratye" userId="f0c8c8047c8e3c59" providerId="LiveId" clId="{8050FD4E-FA61-4AA9-9490-8AD0077E72C5}" dt="2020-11-25T18:17:30.282" v="277" actId="20577"/>
          <ac:spMkLst>
            <pc:docMk/>
            <pc:sldMk cId="3892945119" sldId="266"/>
            <ac:spMk id="5" creationId="{EDBD0519-6BD4-44B3-A869-561648556A63}"/>
          </ac:spMkLst>
        </pc:spChg>
      </pc:sldChg>
      <pc:sldChg chg="addSp delSp modSp new mod">
        <pc:chgData name="Pratyus Pratye" userId="f0c8c8047c8e3c59" providerId="LiveId" clId="{8050FD4E-FA61-4AA9-9490-8AD0077E72C5}" dt="2020-11-25T18:18:10.442" v="283" actId="20577"/>
        <pc:sldMkLst>
          <pc:docMk/>
          <pc:sldMk cId="1754469243" sldId="267"/>
        </pc:sldMkLst>
        <pc:spChg chg="del">
          <ac:chgData name="Pratyus Pratye" userId="f0c8c8047c8e3c59" providerId="LiveId" clId="{8050FD4E-FA61-4AA9-9490-8AD0077E72C5}" dt="2020-11-25T18:06:36.473" v="189" actId="478"/>
          <ac:spMkLst>
            <pc:docMk/>
            <pc:sldMk cId="1754469243" sldId="267"/>
            <ac:spMk id="3" creationId="{A839866E-D09E-480E-81F1-0D3FF45F0EBD}"/>
          </ac:spMkLst>
        </pc:spChg>
        <pc:spChg chg="add mod">
          <ac:chgData name="Pratyus Pratye" userId="f0c8c8047c8e3c59" providerId="LiveId" clId="{8050FD4E-FA61-4AA9-9490-8AD0077E72C5}" dt="2020-11-25T18:18:10.442" v="283" actId="20577"/>
          <ac:spMkLst>
            <pc:docMk/>
            <pc:sldMk cId="1754469243" sldId="267"/>
            <ac:spMk id="5" creationId="{40681197-D20B-4059-BFE5-34E1426D3F58}"/>
          </ac:spMkLst>
        </pc:spChg>
      </pc:sldChg>
      <pc:sldChg chg="addSp delSp modSp new mod">
        <pc:chgData name="Pratyus Pratye" userId="f0c8c8047c8e3c59" providerId="LiveId" clId="{8050FD4E-FA61-4AA9-9490-8AD0077E72C5}" dt="2020-11-25T18:18:51.356" v="287" actId="14100"/>
        <pc:sldMkLst>
          <pc:docMk/>
          <pc:sldMk cId="3453370423" sldId="268"/>
        </pc:sldMkLst>
        <pc:spChg chg="del">
          <ac:chgData name="Pratyus Pratye" userId="f0c8c8047c8e3c59" providerId="LiveId" clId="{8050FD4E-FA61-4AA9-9490-8AD0077E72C5}" dt="2020-11-25T18:07:03.398" v="191" actId="478"/>
          <ac:spMkLst>
            <pc:docMk/>
            <pc:sldMk cId="3453370423" sldId="268"/>
            <ac:spMk id="3" creationId="{F4688920-BE97-4F37-A210-62B7834EA743}"/>
          </ac:spMkLst>
        </pc:spChg>
        <pc:spChg chg="add mod">
          <ac:chgData name="Pratyus Pratye" userId="f0c8c8047c8e3c59" providerId="LiveId" clId="{8050FD4E-FA61-4AA9-9490-8AD0077E72C5}" dt="2020-11-25T18:18:51.356" v="287" actId="14100"/>
          <ac:spMkLst>
            <pc:docMk/>
            <pc:sldMk cId="3453370423" sldId="268"/>
            <ac:spMk id="5" creationId="{23E6661F-B3D2-4DB5-B592-8B71AEE92017}"/>
          </ac:spMkLst>
        </pc:spChg>
      </pc:sldChg>
      <pc:sldChg chg="addSp delSp modSp new mod">
        <pc:chgData name="Pratyus Pratye" userId="f0c8c8047c8e3c59" providerId="LiveId" clId="{8050FD4E-FA61-4AA9-9490-8AD0077E72C5}" dt="2020-11-25T18:19:11.313" v="289" actId="14100"/>
        <pc:sldMkLst>
          <pc:docMk/>
          <pc:sldMk cId="4061105444" sldId="269"/>
        </pc:sldMkLst>
        <pc:spChg chg="del">
          <ac:chgData name="Pratyus Pratye" userId="f0c8c8047c8e3c59" providerId="LiveId" clId="{8050FD4E-FA61-4AA9-9490-8AD0077E72C5}" dt="2020-11-25T18:07:26.732" v="193" actId="478"/>
          <ac:spMkLst>
            <pc:docMk/>
            <pc:sldMk cId="4061105444" sldId="269"/>
            <ac:spMk id="3" creationId="{BC06C7FA-91F8-45FB-8DC7-8ADC18C78B1C}"/>
          </ac:spMkLst>
        </pc:spChg>
        <pc:spChg chg="add mod">
          <ac:chgData name="Pratyus Pratye" userId="f0c8c8047c8e3c59" providerId="LiveId" clId="{8050FD4E-FA61-4AA9-9490-8AD0077E72C5}" dt="2020-11-25T18:19:11.313" v="289" actId="14100"/>
          <ac:spMkLst>
            <pc:docMk/>
            <pc:sldMk cId="4061105444" sldId="269"/>
            <ac:spMk id="5" creationId="{2B11F0F1-E750-4C08-9236-54EB737C490E}"/>
          </ac:spMkLst>
        </pc:spChg>
      </pc:sldChg>
      <pc:sldChg chg="addSp delSp modSp new mod">
        <pc:chgData name="Pratyus Pratye" userId="f0c8c8047c8e3c59" providerId="LiveId" clId="{8050FD4E-FA61-4AA9-9490-8AD0077E72C5}" dt="2020-11-25T18:19:35.679" v="290" actId="1076"/>
        <pc:sldMkLst>
          <pc:docMk/>
          <pc:sldMk cId="2777451688" sldId="270"/>
        </pc:sldMkLst>
        <pc:spChg chg="del">
          <ac:chgData name="Pratyus Pratye" userId="f0c8c8047c8e3c59" providerId="LiveId" clId="{8050FD4E-FA61-4AA9-9490-8AD0077E72C5}" dt="2020-11-25T18:07:45.323" v="195" actId="478"/>
          <ac:spMkLst>
            <pc:docMk/>
            <pc:sldMk cId="2777451688" sldId="270"/>
            <ac:spMk id="3" creationId="{EDCB20AC-7B02-405E-948A-8263922511E3}"/>
          </ac:spMkLst>
        </pc:spChg>
        <pc:spChg chg="add mod">
          <ac:chgData name="Pratyus Pratye" userId="f0c8c8047c8e3c59" providerId="LiveId" clId="{8050FD4E-FA61-4AA9-9490-8AD0077E72C5}" dt="2020-11-25T18:19:35.679" v="290" actId="1076"/>
          <ac:spMkLst>
            <pc:docMk/>
            <pc:sldMk cId="2777451688" sldId="270"/>
            <ac:spMk id="5" creationId="{447D5D41-1A9E-4E82-9C99-17A97A6D8F31}"/>
          </ac:spMkLst>
        </pc:spChg>
      </pc:sldChg>
      <pc:sldChg chg="addSp delSp modSp new mod">
        <pc:chgData name="Pratyus Pratye" userId="f0c8c8047c8e3c59" providerId="LiveId" clId="{8050FD4E-FA61-4AA9-9490-8AD0077E72C5}" dt="2020-11-25T18:20:03.586" v="300" actId="20577"/>
        <pc:sldMkLst>
          <pc:docMk/>
          <pc:sldMk cId="4104132181" sldId="271"/>
        </pc:sldMkLst>
        <pc:spChg chg="del">
          <ac:chgData name="Pratyus Pratye" userId="f0c8c8047c8e3c59" providerId="LiveId" clId="{8050FD4E-FA61-4AA9-9490-8AD0077E72C5}" dt="2020-11-25T18:08:27.212" v="197" actId="478"/>
          <ac:spMkLst>
            <pc:docMk/>
            <pc:sldMk cId="4104132181" sldId="271"/>
            <ac:spMk id="3" creationId="{8623188D-A48E-45ED-86F4-0D76DDBFBCE0}"/>
          </ac:spMkLst>
        </pc:spChg>
        <pc:spChg chg="add mod">
          <ac:chgData name="Pratyus Pratye" userId="f0c8c8047c8e3c59" providerId="LiveId" clId="{8050FD4E-FA61-4AA9-9490-8AD0077E72C5}" dt="2020-11-25T18:20:03.586" v="300" actId="20577"/>
          <ac:spMkLst>
            <pc:docMk/>
            <pc:sldMk cId="4104132181" sldId="271"/>
            <ac:spMk id="5" creationId="{1A8EF168-9BB6-42EA-902D-FACF8A10C629}"/>
          </ac:spMkLst>
        </pc:spChg>
      </pc:sldChg>
      <pc:sldChg chg="addSp delSp modSp new mod">
        <pc:chgData name="Pratyus Pratye" userId="f0c8c8047c8e3c59" providerId="LiveId" clId="{8050FD4E-FA61-4AA9-9490-8AD0077E72C5}" dt="2020-11-25T18:20:33.307" v="311" actId="20577"/>
        <pc:sldMkLst>
          <pc:docMk/>
          <pc:sldMk cId="1372420204" sldId="272"/>
        </pc:sldMkLst>
        <pc:spChg chg="del">
          <ac:chgData name="Pratyus Pratye" userId="f0c8c8047c8e3c59" providerId="LiveId" clId="{8050FD4E-FA61-4AA9-9490-8AD0077E72C5}" dt="2020-11-25T18:08:53.436" v="203" actId="478"/>
          <ac:spMkLst>
            <pc:docMk/>
            <pc:sldMk cId="1372420204" sldId="272"/>
            <ac:spMk id="3" creationId="{C981BBF0-B6D9-4B72-A25B-0A28476CE987}"/>
          </ac:spMkLst>
        </pc:spChg>
        <pc:spChg chg="add mod">
          <ac:chgData name="Pratyus Pratye" userId="f0c8c8047c8e3c59" providerId="LiveId" clId="{8050FD4E-FA61-4AA9-9490-8AD0077E72C5}" dt="2020-11-25T18:20:33.307" v="311" actId="20577"/>
          <ac:spMkLst>
            <pc:docMk/>
            <pc:sldMk cId="1372420204" sldId="272"/>
            <ac:spMk id="5" creationId="{3337ACBC-5BEB-41C5-A0E5-34500184A6B4}"/>
          </ac:spMkLst>
        </pc:spChg>
      </pc:sldChg>
      <pc:sldChg chg="addSp delSp modSp new mod">
        <pc:chgData name="Pratyus Pratye" userId="f0c8c8047c8e3c59" providerId="LiveId" clId="{8050FD4E-FA61-4AA9-9490-8AD0077E72C5}" dt="2020-11-25T18:21:17.273" v="324" actId="1076"/>
        <pc:sldMkLst>
          <pc:docMk/>
          <pc:sldMk cId="2520000367" sldId="273"/>
        </pc:sldMkLst>
        <pc:spChg chg="del">
          <ac:chgData name="Pratyus Pratye" userId="f0c8c8047c8e3c59" providerId="LiveId" clId="{8050FD4E-FA61-4AA9-9490-8AD0077E72C5}" dt="2020-11-25T18:09:57.447" v="208" actId="478"/>
          <ac:spMkLst>
            <pc:docMk/>
            <pc:sldMk cId="2520000367" sldId="273"/>
            <ac:spMk id="3" creationId="{A6461AE8-377F-47BA-81CF-8134B0E21CDA}"/>
          </ac:spMkLst>
        </pc:spChg>
        <pc:spChg chg="add mod">
          <ac:chgData name="Pratyus Pratye" userId="f0c8c8047c8e3c59" providerId="LiveId" clId="{8050FD4E-FA61-4AA9-9490-8AD0077E72C5}" dt="2020-11-25T18:21:17.273" v="324" actId="1076"/>
          <ac:spMkLst>
            <pc:docMk/>
            <pc:sldMk cId="2520000367" sldId="273"/>
            <ac:spMk id="5" creationId="{C731BFC8-3B68-403A-ACCC-176419DDE3EA}"/>
          </ac:spMkLst>
        </pc:spChg>
      </pc:sldChg>
      <pc:sldChg chg="new">
        <pc:chgData name="Pratyus Pratye" userId="f0c8c8047c8e3c59" providerId="LiveId" clId="{8050FD4E-FA61-4AA9-9490-8AD0077E72C5}" dt="2020-11-25T17:52:11.692" v="59" actId="680"/>
        <pc:sldMkLst>
          <pc:docMk/>
          <pc:sldMk cId="1812910552" sldId="274"/>
        </pc:sldMkLst>
      </pc:sldChg>
      <pc:sldChg chg="new del">
        <pc:chgData name="Pratyus Pratye" userId="f0c8c8047c8e3c59" providerId="LiveId" clId="{8050FD4E-FA61-4AA9-9490-8AD0077E72C5}" dt="2020-11-25T18:25:34.848" v="392" actId="47"/>
        <pc:sldMkLst>
          <pc:docMk/>
          <pc:sldMk cId="1644024755" sldId="275"/>
        </pc:sldMkLst>
      </pc:sldChg>
      <pc:sldChg chg="new del">
        <pc:chgData name="Pratyus Pratye" userId="f0c8c8047c8e3c59" providerId="LiveId" clId="{8050FD4E-FA61-4AA9-9490-8AD0077E72C5}" dt="2020-11-25T18:25:32.821" v="391" actId="47"/>
        <pc:sldMkLst>
          <pc:docMk/>
          <pc:sldMk cId="2881433413" sldId="276"/>
        </pc:sldMkLst>
      </pc:sldChg>
      <pc:sldChg chg="new del">
        <pc:chgData name="Pratyus Pratye" userId="f0c8c8047c8e3c59" providerId="LiveId" clId="{8050FD4E-FA61-4AA9-9490-8AD0077E72C5}" dt="2020-11-25T18:25:32.324" v="390" actId="47"/>
        <pc:sldMkLst>
          <pc:docMk/>
          <pc:sldMk cId="877770355" sldId="277"/>
        </pc:sldMkLst>
      </pc:sldChg>
      <pc:sldChg chg="new del">
        <pc:chgData name="Pratyus Pratye" userId="f0c8c8047c8e3c59" providerId="LiveId" clId="{8050FD4E-FA61-4AA9-9490-8AD0077E72C5}" dt="2020-11-25T18:25:31.711" v="389" actId="47"/>
        <pc:sldMkLst>
          <pc:docMk/>
          <pc:sldMk cId="2031679942" sldId="278"/>
        </pc:sldMkLst>
      </pc:sldChg>
      <pc:sldChg chg="new del">
        <pc:chgData name="Pratyus Pratye" userId="f0c8c8047c8e3c59" providerId="LiveId" clId="{8050FD4E-FA61-4AA9-9490-8AD0077E72C5}" dt="2020-11-25T18:25:30.998" v="388" actId="47"/>
        <pc:sldMkLst>
          <pc:docMk/>
          <pc:sldMk cId="1219336867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63D6-A70D-4007-A29C-3C250B29AE4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43D7-F59F-48AA-BB4D-E979A90B7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76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63D6-A70D-4007-A29C-3C250B29AE4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43D7-F59F-48AA-BB4D-E979A90B7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8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63D6-A70D-4007-A29C-3C250B29AE4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43D7-F59F-48AA-BB4D-E979A90B7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3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63D6-A70D-4007-A29C-3C250B29AE4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43D7-F59F-48AA-BB4D-E979A90B7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36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63D6-A70D-4007-A29C-3C250B29AE4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43D7-F59F-48AA-BB4D-E979A90B7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1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63D6-A70D-4007-A29C-3C250B29AE4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43D7-F59F-48AA-BB4D-E979A90B7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73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63D6-A70D-4007-A29C-3C250B29AE4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43D7-F59F-48AA-BB4D-E979A90B7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84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63D6-A70D-4007-A29C-3C250B29AE4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43D7-F59F-48AA-BB4D-E979A90B7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85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63D6-A70D-4007-A29C-3C250B29AE4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43D7-F59F-48AA-BB4D-E979A90B7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6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63D6-A70D-4007-A29C-3C250B29AE4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43D7-F59F-48AA-BB4D-E979A90B7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23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63D6-A70D-4007-A29C-3C250B29AE4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43D7-F59F-48AA-BB4D-E979A90B7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063D6-A70D-4007-A29C-3C250B29AE44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43D7-F59F-48AA-BB4D-E979A90B7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4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7ABC-E792-4B23-9EC9-E92696B50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 sufficiency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FD7F3-FA5B-4D9D-8218-F1D86E751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6619" y="6002125"/>
            <a:ext cx="2392826" cy="398675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Pratyus </a:t>
            </a:r>
            <a:r>
              <a:rPr lang="en-US" sz="1800" b="1" dirty="0" err="1">
                <a:solidFill>
                  <a:schemeClr val="tx1"/>
                </a:solidFill>
              </a:rPr>
              <a:t>pratye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EF43F1-5F35-4433-B08E-EF511D5B24FD}"/>
              </a:ext>
            </a:extLst>
          </p:cNvPr>
          <p:cNvSpPr txBox="1"/>
          <p:nvPr/>
        </p:nvSpPr>
        <p:spPr>
          <a:xfrm>
            <a:off x="162359" y="144840"/>
            <a:ext cx="11505460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17</a:t>
            </a:r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The Chairman of a big company visits one department on Monday of every week except for the Monday of third week of every month. When did he visit the Purchase department?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He visited Accounts department in the second week of September after having visited Purchase department on the earlier occasion.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He had visited Purchase department immediately after visiting Stores department but before visiting Accounts department.</a:t>
            </a:r>
          </a:p>
          <a:p>
            <a:endParaRPr lang="en-US" sz="2400" b="1" dirty="0"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2400" b="1" dirty="0"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2400" b="1" dirty="0"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18</a:t>
            </a:r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What does 'nip' stand for in a code language?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In the code language, 'that is very beautiful' is written as 'se nip </a:t>
            </a:r>
            <a:r>
              <a:rPr lang="en-US" sz="2400" b="1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sre</a:t>
            </a:r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num'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In the same code language, 'my house is beautiful' is written as 'nip </a:t>
            </a:r>
            <a:r>
              <a:rPr lang="en-US" sz="2400" b="1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sto</a:t>
            </a:r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</a:t>
            </a:r>
            <a:r>
              <a:rPr lang="en-US" sz="2400" b="1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sre</a:t>
            </a:r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tip'.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BD0519-6BD4-44B3-A869-561648556A63}"/>
              </a:ext>
            </a:extLst>
          </p:cNvPr>
          <p:cNvSpPr txBox="1"/>
          <p:nvPr/>
        </p:nvSpPr>
        <p:spPr>
          <a:xfrm>
            <a:off x="161761" y="171596"/>
            <a:ext cx="8797771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19</a:t>
            </a: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What is the monthly salary of Prashant?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Prashant gets 15% more than </a:t>
            </a:r>
            <a:r>
              <a:rPr lang="en-US" sz="24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Sumit</a:t>
            </a: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while </a:t>
            </a:r>
            <a:r>
              <a:rPr lang="en-US" sz="24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Sumit</a:t>
            </a: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gets 10% less than Lokesh.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Lokesh's monthly salary is Rs 2500.</a:t>
            </a:r>
          </a:p>
          <a:p>
            <a:endParaRPr lang="en-US" sz="2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20</a:t>
            </a: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In a certain code, 'XYZ' means 'We are friends'. Which letter stands for ‘We’?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'PYN' means 'They are classmates'.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'ZMS' means 'We love them'.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III. 'PX' means 'They friends'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A</a:t>
            </a: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Only II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B</a:t>
            </a: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Only I and III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</a:t>
            </a: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All I, II and III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D</a:t>
            </a: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Either I only or II only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E</a:t>
            </a: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None of these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681197-D20B-4059-BFE5-34E1426D3F58}"/>
              </a:ext>
            </a:extLst>
          </p:cNvPr>
          <p:cNvSpPr txBox="1"/>
          <p:nvPr/>
        </p:nvSpPr>
        <p:spPr>
          <a:xfrm>
            <a:off x="135383" y="184792"/>
            <a:ext cx="1170076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21</a:t>
            </a:r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Among P, Q, R, S and T, Q is the second tallest and S is immediate taller than the shortest. Who among them is in the middle when they stand in the order of their heights</a:t>
            </a:r>
            <a:r>
              <a:rPr lang="en-US" sz="2400" b="1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?</a:t>
            </a:r>
          </a:p>
          <a:p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T is not the shortest.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R is taller than S but shorter than Q.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III. P ranks third in height above S when all are arranged in the order of height.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A. Only I and II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B. Either II only or I and III only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C. Only II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D. Only II and III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E. None of these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6661F-B3D2-4DB5-B592-8B71AEE92017}"/>
              </a:ext>
            </a:extLst>
          </p:cNvPr>
          <p:cNvSpPr txBox="1"/>
          <p:nvPr/>
        </p:nvSpPr>
        <p:spPr>
          <a:xfrm>
            <a:off x="248244" y="255301"/>
            <a:ext cx="1147113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22</a:t>
            </a:r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Four subjects - Physics, Chemistry, Mathematics and Biology - were taught in four consecutive periods of one hour each starting from 8.00 a.m. At what time was the Chemistry period scheduled?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Mathematics period ended at 10.00 a.m., which was preceded by Biology.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Physics was scheduled in the last period.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III. Mathematics period was immediately followed by Chemistry.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		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A.</a:t>
            </a:r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 Only I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B</a:t>
            </a:r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Either I only or II only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C.</a:t>
            </a:r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Only II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D.</a:t>
            </a:r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Only II and III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E.</a:t>
            </a:r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Only I and either II or III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3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11F0F1-E750-4C08-9236-54EB737C490E}"/>
              </a:ext>
            </a:extLst>
          </p:cNvPr>
          <p:cNvSpPr txBox="1"/>
          <p:nvPr/>
        </p:nvSpPr>
        <p:spPr>
          <a:xfrm>
            <a:off x="191011" y="70578"/>
            <a:ext cx="11387091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23</a:t>
            </a:r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.What is the total monthly salary of Vasu?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Vasu's basic salary is Rs 100 more than </a:t>
            </a:r>
            <a:r>
              <a:rPr lang="en-US" sz="28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Rajan's</a:t>
            </a:r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salary who also serves in Vasu's company.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450215" indent="-450215"/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Other allowances drawn by </a:t>
            </a:r>
            <a:r>
              <a:rPr lang="en-US" sz="28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Rajan</a:t>
            </a:r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besides his basic salary are Rs 2000 per month which is Rs 50 less than Vasu's salary.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III. </a:t>
            </a:r>
            <a:r>
              <a:rPr lang="en-US" sz="28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Rajan's</a:t>
            </a:r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basic salary is Rs 1550 per month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A</a:t>
            </a:r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Only II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B.</a:t>
            </a:r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Only II and III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C.</a:t>
            </a:r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Only I and II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D</a:t>
            </a:r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Only I and III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E.</a:t>
            </a:r>
            <a:r>
              <a:rPr lang="en-US" sz="2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All I, II and III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0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7D5D41-1A9E-4E82-9C99-17A97A6D8F31}"/>
              </a:ext>
            </a:extLst>
          </p:cNvPr>
          <p:cNvSpPr txBox="1"/>
          <p:nvPr/>
        </p:nvSpPr>
        <p:spPr>
          <a:xfrm>
            <a:off x="270142" y="219062"/>
            <a:ext cx="98585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24.</a:t>
            </a: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Who is the tallest among six boys P, T, N, D, Q and R?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P is taller than D and N but not-as tall as T.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R is taller than Q but not as tall as T.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III. Q is not taller than T and R.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A</a:t>
            </a: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Only I and II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B</a:t>
            </a: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Only II and III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C.</a:t>
            </a: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Only I and III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D</a:t>
            </a: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All I, II and III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E.</a:t>
            </a: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 Only I and either II or III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4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8EF168-9BB6-42EA-902D-FACF8A10C629}"/>
              </a:ext>
            </a:extLst>
          </p:cNvPr>
          <p:cNvSpPr txBox="1"/>
          <p:nvPr/>
        </p:nvSpPr>
        <p:spPr>
          <a:xfrm>
            <a:off x="226352" y="227894"/>
            <a:ext cx="1136933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25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</a:t>
            </a: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Among T, V, B, E and C, who is the third from the top when arranged in the descending order of their weights?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	B is heavier than T and C, and is less heavy than V who is not the heaviest.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400050" indent="-400050">
              <a:buAutoNum type="romanUcPeriod" startAt="2"/>
            </a:pP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C is heavier than only T.</a:t>
            </a:r>
          </a:p>
          <a:p>
            <a:pPr marL="400050" indent="-400050">
              <a:buAutoNum type="romanUcPeriod" startAt="2"/>
            </a:pPr>
            <a:endParaRPr lang="en-US" sz="2400" dirty="0"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400050" indent="-400050">
              <a:buAutoNum type="romanUcPeriod" startAt="2"/>
            </a:pPr>
            <a:endParaRPr lang="en-US" sz="2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400050" indent="-400050">
              <a:buAutoNum type="romanUcPeriod" startAt="2"/>
            </a:pPr>
            <a:endParaRPr lang="en-US" sz="2400" dirty="0"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400050" indent="-400050">
              <a:buAutoNum type="romanUcPeriod" startAt="2"/>
            </a:pPr>
            <a:endParaRPr lang="en-US" sz="2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26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</a:t>
            </a: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Which word in the code language means ‘flower’?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'de fu la pane' means 'rose flower is beautiful' and 'la quiz' means 'beautiful tree'.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'de la chin' means 'red rose flower' and 'pa chin' means 'red tea'.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37ACBC-5BEB-41C5-A0E5-34500184A6B4}"/>
              </a:ext>
            </a:extLst>
          </p:cNvPr>
          <p:cNvSpPr txBox="1"/>
          <p:nvPr/>
        </p:nvSpPr>
        <p:spPr>
          <a:xfrm>
            <a:off x="191267" y="241679"/>
            <a:ext cx="886583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27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</a:t>
            </a:r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How many students in a class play football?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Only boys play football.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There are forty boys and thirty girls in the class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</a:t>
            </a:r>
          </a:p>
          <a:p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28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</a:t>
            </a:r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Who is C's partner in a game of cards involving four players A, B, C and D?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D is sitting opposite to A.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B is sitting right of A and left of D.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31BFC8-3B68-403A-ACCC-176419DDE3EA}"/>
              </a:ext>
            </a:extLst>
          </p:cNvPr>
          <p:cNvSpPr txBox="1"/>
          <p:nvPr/>
        </p:nvSpPr>
        <p:spPr>
          <a:xfrm>
            <a:off x="290773" y="229476"/>
            <a:ext cx="11452194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29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</a:t>
            </a: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On a T.V. channel, four serials A, B, C and D were screened, one on each day, on four consecutive days but not necessarily in that order. On which day was the serial C screened?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The first serial was screened on 23rd, Tuesday and was followed by serial D.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Serial A was not screened on 25th and one serial was screened between serials A and B.</a:t>
            </a:r>
          </a:p>
          <a:p>
            <a:endParaRPr lang="en-US" sz="2400" dirty="0"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2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24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30</a:t>
            </a:r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On which day in April is Gautam's birthday?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Gautam was born exactly 28 years after his mother was born.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His mother will be 55 years 4 months and 5 days on August 18 this year.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EBCB-1CDC-4ACF-B868-5447BBCE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05C1-C439-4224-B566-8FBCFFF7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1965-55FA-4B30-8AB5-5106437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Options for all the problems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A054F0-5141-40A7-A643-9CC09CE29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86511"/>
              </p:ext>
            </p:extLst>
          </p:nvPr>
        </p:nvGraphicFramePr>
        <p:xfrm>
          <a:off x="433378" y="2020409"/>
          <a:ext cx="11177430" cy="3913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77430">
                  <a:extLst>
                    <a:ext uri="{9D8B030D-6E8A-4147-A177-3AD203B41FA5}">
                      <a16:colId xmlns:a16="http://schemas.microsoft.com/office/drawing/2014/main" val="3763747521"/>
                    </a:ext>
                  </a:extLst>
                </a:gridCol>
              </a:tblGrid>
              <a:tr h="78125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A. I alone is sufficient while II alone is not sufficient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964542"/>
                  </a:ext>
                </a:extLst>
              </a:tr>
              <a:tr h="78125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B. II alone is sufficient while I alone is not sufficient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65732"/>
                  </a:ext>
                </a:extLst>
              </a:tr>
              <a:tr h="78125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C. Either I or II is sufficient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621421"/>
                  </a:ext>
                </a:extLst>
              </a:tr>
              <a:tr h="78125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D. Neither I nor II is sufficient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170806"/>
                  </a:ext>
                </a:extLst>
              </a:tr>
              <a:tr h="78125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E. Both I and II are sufficient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5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7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D38352-07D0-4A17-924B-084C2117A461}"/>
              </a:ext>
            </a:extLst>
          </p:cNvPr>
          <p:cNvSpPr txBox="1"/>
          <p:nvPr/>
        </p:nvSpPr>
        <p:spPr>
          <a:xfrm>
            <a:off x="218914" y="188279"/>
            <a:ext cx="11029615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If a, b, and c are positive integers, what is the value of a</a:t>
            </a:r>
            <a:r>
              <a:rPr lang="en-US" sz="2800" b="1" baseline="300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2800" b="1" baseline="300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sz="2800" b="1" baseline="300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400050" lvl="0" indent="-400050">
              <a:buAutoNum type="romanUcPeriod"/>
              <a:tabLst>
                <a:tab pos="457200" algn="l"/>
              </a:tabLst>
            </a:pP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baseline="300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8, b = 18, and c = 28989</a:t>
            </a:r>
            <a:endParaRPr lang="en-IN" sz="2800" b="1" dirty="0"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400050" lvl="0" indent="-400050">
              <a:buAutoNum type="romanUcPeriod"/>
              <a:tabLst>
                <a:tab pos="457200" algn="l"/>
              </a:tabLst>
            </a:pP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2, b</a:t>
            </a:r>
            <a:r>
              <a:rPr lang="en-US" sz="2800" b="1" baseline="300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11,019,960,576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endParaRPr lang="en-US" sz="2800" b="1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endParaRPr lang="en-US" sz="2800" b="1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If x is an integer, is x</a:t>
            </a:r>
            <a:r>
              <a:rPr lang="en-US" sz="2800" b="1" baseline="300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0?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400050" lvl="0" indent="-400050">
              <a:buAutoNum type="romanUcPeriod"/>
              <a:tabLst>
                <a:tab pos="457200" algn="l"/>
              </a:tabLst>
            </a:pP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baseline="300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lang="en-US" sz="2800" b="1" baseline="300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x + 15 = 298</a:t>
            </a:r>
            <a:endParaRPr lang="en-IN" sz="2800" b="1" dirty="0"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400050" lvl="0" indent="-400050">
              <a:buAutoNum type="romanUcPeriod"/>
              <a:tabLst>
                <a:tab pos="457200" algn="l"/>
              </a:tabLst>
            </a:pP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baseline="300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+ 10 &gt; 15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endParaRPr lang="en-US" sz="2800" b="1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What is the value of x + 15?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400050" lvl="0" indent="-400050">
              <a:buAutoNum type="romanUcPeriod"/>
              <a:tabLst>
                <a:tab pos="457200" algn="l"/>
              </a:tabLst>
            </a:pP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baseline="300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27</a:t>
            </a:r>
            <a:endParaRPr lang="en-IN" sz="2800" b="1" dirty="0"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400050" lvl="0" indent="-400050">
              <a:buAutoNum type="romanUcPeriod"/>
              <a:tabLst>
                <a:tab pos="457200" algn="l"/>
              </a:tabLst>
            </a:pP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baseline="300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243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lvl="0">
              <a:tabLst>
                <a:tab pos="457200" algn="l"/>
              </a:tabLst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lvl="0">
              <a:tabLst>
                <a:tab pos="457200" algn="l"/>
              </a:tabLst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3DEDFF-7CE0-4B28-8C9E-3D8D6D4FFDE3}"/>
              </a:ext>
            </a:extLst>
          </p:cNvPr>
          <p:cNvSpPr txBox="1"/>
          <p:nvPr/>
        </p:nvSpPr>
        <p:spPr>
          <a:xfrm>
            <a:off x="246186" y="175846"/>
            <a:ext cx="1142795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What is the value of x + 1?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400050" lvl="0" indent="-400050">
              <a:buAutoNum type="romanUcPeriod"/>
              <a:tabLst>
                <a:tab pos="457200" algn="l"/>
              </a:tabLst>
            </a:pP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baseline="300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16</a:t>
            </a:r>
            <a:endParaRPr lang="en-IN" sz="2800" b="1" dirty="0"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400050" lvl="0" indent="-400050">
              <a:buAutoNum type="romanUcPeriod"/>
              <a:tabLst>
                <a:tab pos="457200" algn="l"/>
              </a:tabLst>
            </a:pP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baseline="300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endParaRPr lang="en-US" sz="2800" b="1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endParaRPr lang="en-US" sz="2800" b="1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If x is an integer, what is the value of x</a:t>
            </a:r>
            <a:r>
              <a:rPr lang="en-US" sz="2800" b="1" baseline="300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x - 12?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400050" lvl="0" indent="-400050">
              <a:buAutoNum type="romanUcPeriod"/>
              <a:tabLst>
                <a:tab pos="457200" algn="l"/>
              </a:tabLst>
            </a:pP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3</a:t>
            </a:r>
            <a:endParaRPr lang="en-IN" sz="2800" b="1" dirty="0"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400050" lvl="0" indent="-400050">
              <a:buAutoNum type="romanUcPeriod"/>
              <a:tabLst>
                <a:tab pos="457200" algn="l"/>
              </a:tabLst>
            </a:pP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3, x = -4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endParaRPr lang="en-US" sz="2800" b="1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endParaRPr lang="en-US" sz="2800" b="1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endParaRPr lang="en-US" sz="2800" b="1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endParaRPr lang="en-US" sz="2800" b="1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If x and y are integers, is x &gt; 0 and y &lt; 0?</a:t>
            </a:r>
            <a:endParaRPr lang="en-IN" sz="2800" b="1" dirty="0"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400050" indent="-400050">
              <a:buAutoNum type="romanUcPeriod"/>
            </a:pP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4x + y = 8</a:t>
            </a:r>
            <a:endParaRPr lang="en-IN" sz="2800" b="1" dirty="0"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marL="400050" indent="-400050">
              <a:buAutoNum type="romanUcPeriod"/>
            </a:pP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- 2 = -y/4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lvl="0">
              <a:tabLst>
                <a:tab pos="4572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pPr lvl="0">
              <a:tabLst>
                <a:tab pos="4572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72DA42-B426-4367-ADD2-66ECB7108CA2}"/>
              </a:ext>
            </a:extLst>
          </p:cNvPr>
          <p:cNvSpPr txBox="1"/>
          <p:nvPr/>
        </p:nvSpPr>
        <p:spPr>
          <a:xfrm>
            <a:off x="246186" y="263770"/>
            <a:ext cx="118008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7. What is the code for 'is' in the code language?</a:t>
            </a:r>
            <a:endParaRPr lang="en-IN" sz="18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18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18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I. In the code language, '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shi</a:t>
            </a:r>
            <a:r>
              <a:rPr lang="en-U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tu</a:t>
            </a:r>
            <a:r>
              <a:rPr lang="en-U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ke</a:t>
            </a:r>
            <a:r>
              <a:rPr lang="en-U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' means 'pen is blue'.</a:t>
            </a:r>
            <a:endParaRPr lang="en-IN" sz="18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II. In the same code language, '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ke</a:t>
            </a:r>
            <a:r>
              <a:rPr lang="en-U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 </a:t>
            </a:r>
            <a:r>
              <a:rPr lang="en-US" sz="1800" b="1" dirty="0" err="1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si</a:t>
            </a:r>
            <a:r>
              <a:rPr lang="en-U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 re' means 'this is wonderful’.</a:t>
            </a:r>
          </a:p>
          <a:p>
            <a:endParaRPr lang="en-US" b="1" dirty="0">
              <a:latin typeface="Arial Black" panose="020B0A0402010202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18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18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b="1" dirty="0" smtClean="0">
              <a:latin typeface="Arial Black" panose="020B0A0402010202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b="1" dirty="0">
              <a:latin typeface="Arial Black" panose="020B0A0402010202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b="1" dirty="0">
              <a:latin typeface="Arial Black" panose="020B0A0402010202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8. Among A, B, C, D and E, who is in the middle while standing in a row?</a:t>
            </a:r>
            <a:endParaRPr lang="en-IN" sz="18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18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18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I. C, who is third to the left of D, is to the immediate right of A and second to the left of E.</a:t>
            </a:r>
            <a:endParaRPr lang="en-IN" sz="18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II. C is second to the left of E, who is not at any of the ends and who is third to the right of A. D is at one of the ends.</a:t>
            </a:r>
            <a:endParaRPr lang="en-IN" sz="18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IN" sz="1800" b="1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AC888F-19A3-439A-BDE2-B49FBC2D2880}"/>
              </a:ext>
            </a:extLst>
          </p:cNvPr>
          <p:cNvSpPr txBox="1"/>
          <p:nvPr/>
        </p:nvSpPr>
        <p:spPr>
          <a:xfrm>
            <a:off x="281355" y="325316"/>
            <a:ext cx="11160776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9</a:t>
            </a:r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 Among A, B, C, D, E and F, who is the heaviest?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A and D are heavier than B, E and F but none of them is the heaviest.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A is heavier than D but lighter than C.</a:t>
            </a:r>
          </a:p>
          <a:p>
            <a:endParaRPr lang="en-US" sz="2400" b="1" dirty="0"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2400" b="1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2400" b="1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2400" b="1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10</a:t>
            </a:r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What time did the train leave today?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The train normally leaves on time.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The scheduled departure is at 14: 30.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086CA1-D90F-41AE-8AFD-8DD00AAF2729}"/>
              </a:ext>
            </a:extLst>
          </p:cNvPr>
          <p:cNvSpPr txBox="1"/>
          <p:nvPr/>
        </p:nvSpPr>
        <p:spPr>
          <a:xfrm>
            <a:off x="342348" y="352777"/>
            <a:ext cx="856280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11</a:t>
            </a:r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What does '$' mean in a code language?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'5$#3' means 'flowers are really good'.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'7#35' means 'good flowers are available’.</a:t>
            </a:r>
          </a:p>
          <a:p>
            <a:endParaRPr lang="en-US" sz="2400" b="1" dirty="0"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2400" b="1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2400" b="1" dirty="0"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2400" b="1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2400" b="1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12</a:t>
            </a:r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How many sons does D have?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	A's father has three children.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	B is A's brother and son of D.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0A709A-07CE-4E16-ADFC-D63ECF68E48D}"/>
              </a:ext>
            </a:extLst>
          </p:cNvPr>
          <p:cNvSpPr txBox="1"/>
          <p:nvPr/>
        </p:nvSpPr>
        <p:spPr>
          <a:xfrm>
            <a:off x="111454" y="147909"/>
            <a:ext cx="1137821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13</a:t>
            </a: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How is M related to N?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r>
              <a:rPr lang="en-US" sz="2800" b="1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</a:t>
            </a: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: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P, who has only two kids, M and N, is the mother-in-law of Q, who is sister-in-law of N.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R, the sister-in-law of M, is the daughter-in-law of S, who has only two kids, M and N.</a:t>
            </a:r>
          </a:p>
          <a:p>
            <a:endParaRPr lang="en-US" sz="2800" b="1" dirty="0"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28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14</a:t>
            </a:r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What is the color of the fresh grass?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Blue is called green, red is called orange, orange is called yellow.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Yellow is called white, white is called black, green is called brown and brown is called purple.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03BC2-69DA-4ED8-8905-F5DD9ED253E0}"/>
              </a:ext>
            </a:extLst>
          </p:cNvPr>
          <p:cNvSpPr txBox="1"/>
          <p:nvPr/>
        </p:nvSpPr>
        <p:spPr>
          <a:xfrm>
            <a:off x="151869" y="288928"/>
            <a:ext cx="1123913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15</a:t>
            </a:r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Which train did Aman catch to go to office?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Aman missed his usual train of 10.25 a.m. A train comes in every 5 minutes.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Aman did not catch the 10.40 a.m. train or any train after that time.</a:t>
            </a:r>
          </a:p>
          <a:p>
            <a:endParaRPr lang="en-US" sz="2400" b="1" dirty="0"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2400" b="1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2400" b="1" dirty="0"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2400" b="1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US" sz="2400" b="1" dirty="0">
              <a:latin typeface="Garamond" panose="02020404030301010803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16</a:t>
            </a:r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. On which day of the week did Hitesh visit the zoo?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Statements: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I. Hitesh did not visit zoo either on Tuesday or on Thursday.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24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II. Hitesh visited zoo two days before his mother reached his house which was day after Monday.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r>
              <a:rPr lang="en-US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1759</Words>
  <Application>Microsoft Office PowerPoint</Application>
  <PresentationFormat>Widescreen</PresentationFormat>
  <Paragraphs>239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Garamond</vt:lpstr>
      <vt:lpstr>Times New Roman</vt:lpstr>
      <vt:lpstr>Tunga</vt:lpstr>
      <vt:lpstr>Office Theme</vt:lpstr>
      <vt:lpstr>Data sufficiency</vt:lpstr>
      <vt:lpstr>Options for all the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Pratyus Pratye</dc:creator>
  <cp:lastModifiedBy>user</cp:lastModifiedBy>
  <cp:revision>12</cp:revision>
  <dcterms:created xsi:type="dcterms:W3CDTF">2020-11-25T17:49:34Z</dcterms:created>
  <dcterms:modified xsi:type="dcterms:W3CDTF">2023-03-13T18:18:56Z</dcterms:modified>
</cp:coreProperties>
</file>