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1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yus Pratye" userId="f0c8c8047c8e3c59" providerId="LiveId" clId="{8D0538CF-5E0E-452D-92CE-5FFED09FC749}"/>
    <pc:docChg chg="custSel addSld modSld">
      <pc:chgData name="Pratyus Pratye" userId="f0c8c8047c8e3c59" providerId="LiveId" clId="{8D0538CF-5E0E-452D-92CE-5FFED09FC749}" dt="2020-12-27T18:19:44.644" v="510" actId="14100"/>
      <pc:docMkLst>
        <pc:docMk/>
      </pc:docMkLst>
      <pc:sldChg chg="modSp mod">
        <pc:chgData name="Pratyus Pratye" userId="f0c8c8047c8e3c59" providerId="LiveId" clId="{8D0538CF-5E0E-452D-92CE-5FFED09FC749}" dt="2020-12-27T16:03:44.512" v="55" actId="1076"/>
        <pc:sldMkLst>
          <pc:docMk/>
          <pc:sldMk cId="913320097" sldId="256"/>
        </pc:sldMkLst>
        <pc:spChg chg="mod">
          <ac:chgData name="Pratyus Pratye" userId="f0c8c8047c8e3c59" providerId="LiveId" clId="{8D0538CF-5E0E-452D-92CE-5FFED09FC749}" dt="2020-12-27T16:03:44.512" v="55" actId="1076"/>
          <ac:spMkLst>
            <pc:docMk/>
            <pc:sldMk cId="913320097" sldId="256"/>
            <ac:spMk id="2" creationId="{16BCD43C-F450-4CC6-B3C7-C4BDC151DB41}"/>
          </ac:spMkLst>
        </pc:spChg>
        <pc:spChg chg="mod">
          <ac:chgData name="Pratyus Pratye" userId="f0c8c8047c8e3c59" providerId="LiveId" clId="{8D0538CF-5E0E-452D-92CE-5FFED09FC749}" dt="2020-12-27T16:03:16.548" v="50" actId="20577"/>
          <ac:spMkLst>
            <pc:docMk/>
            <pc:sldMk cId="913320097" sldId="256"/>
            <ac:spMk id="3" creationId="{7FE5A63D-5E5D-4636-8C11-50DFF88BD32A}"/>
          </ac:spMkLst>
        </pc:spChg>
      </pc:sldChg>
      <pc:sldChg chg="addSp delSp modSp new mod">
        <pc:chgData name="Pratyus Pratye" userId="f0c8c8047c8e3c59" providerId="LiveId" clId="{8D0538CF-5E0E-452D-92CE-5FFED09FC749}" dt="2020-12-27T16:05:25.937" v="60" actId="1076"/>
        <pc:sldMkLst>
          <pc:docMk/>
          <pc:sldMk cId="2770593083" sldId="257"/>
        </pc:sldMkLst>
        <pc:spChg chg="del">
          <ac:chgData name="Pratyus Pratye" userId="f0c8c8047c8e3c59" providerId="LiveId" clId="{8D0538CF-5E0E-452D-92CE-5FFED09FC749}" dt="2020-12-27T16:04:05.052" v="57" actId="478"/>
          <ac:spMkLst>
            <pc:docMk/>
            <pc:sldMk cId="2770593083" sldId="257"/>
            <ac:spMk id="2" creationId="{6A56DD6C-9345-4290-8632-AD202BB00CC4}"/>
          </ac:spMkLst>
        </pc:spChg>
        <pc:spChg chg="del">
          <ac:chgData name="Pratyus Pratye" userId="f0c8c8047c8e3c59" providerId="LiveId" clId="{8D0538CF-5E0E-452D-92CE-5FFED09FC749}" dt="2020-12-27T16:04:08.380" v="58" actId="478"/>
          <ac:spMkLst>
            <pc:docMk/>
            <pc:sldMk cId="2770593083" sldId="257"/>
            <ac:spMk id="3" creationId="{FB546948-F2B0-41A4-AAD6-9918B1179B00}"/>
          </ac:spMkLst>
        </pc:spChg>
        <pc:spChg chg="add mod">
          <ac:chgData name="Pratyus Pratye" userId="f0c8c8047c8e3c59" providerId="LiveId" clId="{8D0538CF-5E0E-452D-92CE-5FFED09FC749}" dt="2020-12-27T16:05:25.937" v="60" actId="1076"/>
          <ac:spMkLst>
            <pc:docMk/>
            <pc:sldMk cId="2770593083" sldId="257"/>
            <ac:spMk id="5" creationId="{77E7B90C-3F11-45F7-935C-D9596C84E3E1}"/>
          </ac:spMkLst>
        </pc:spChg>
      </pc:sldChg>
      <pc:sldChg chg="addSp delSp modSp new mod">
        <pc:chgData name="Pratyus Pratye" userId="f0c8c8047c8e3c59" providerId="LiveId" clId="{8D0538CF-5E0E-452D-92CE-5FFED09FC749}" dt="2020-12-27T17:35:49.254" v="172" actId="20577"/>
        <pc:sldMkLst>
          <pc:docMk/>
          <pc:sldMk cId="1039395208" sldId="258"/>
        </pc:sldMkLst>
        <pc:spChg chg="del">
          <ac:chgData name="Pratyus Pratye" userId="f0c8c8047c8e3c59" providerId="LiveId" clId="{8D0538CF-5E0E-452D-92CE-5FFED09FC749}" dt="2020-12-27T16:06:33.113" v="63" actId="478"/>
          <ac:spMkLst>
            <pc:docMk/>
            <pc:sldMk cId="1039395208" sldId="258"/>
            <ac:spMk id="2" creationId="{BF745FF8-53C3-4392-BEEF-6BB65BF70C32}"/>
          </ac:spMkLst>
        </pc:spChg>
        <pc:spChg chg="del">
          <ac:chgData name="Pratyus Pratye" userId="f0c8c8047c8e3c59" providerId="LiveId" clId="{8D0538CF-5E0E-452D-92CE-5FFED09FC749}" dt="2020-12-27T16:06:29.776" v="62" actId="478"/>
          <ac:spMkLst>
            <pc:docMk/>
            <pc:sldMk cId="1039395208" sldId="258"/>
            <ac:spMk id="3" creationId="{24DC9845-7436-4D66-AE6E-CFB7E8B30505}"/>
          </ac:spMkLst>
        </pc:spChg>
        <pc:spChg chg="add mod">
          <ac:chgData name="Pratyus Pratye" userId="f0c8c8047c8e3c59" providerId="LiveId" clId="{8D0538CF-5E0E-452D-92CE-5FFED09FC749}" dt="2020-12-27T17:35:49.254" v="172" actId="20577"/>
          <ac:spMkLst>
            <pc:docMk/>
            <pc:sldMk cId="1039395208" sldId="258"/>
            <ac:spMk id="5" creationId="{CFB497AE-8592-4FF6-BBDE-000C27ED3AA6}"/>
          </ac:spMkLst>
        </pc:spChg>
      </pc:sldChg>
      <pc:sldChg chg="addSp delSp modSp new mod">
        <pc:chgData name="Pratyus Pratye" userId="f0c8c8047c8e3c59" providerId="LiveId" clId="{8D0538CF-5E0E-452D-92CE-5FFED09FC749}" dt="2020-12-27T17:36:46.437" v="187" actId="20577"/>
        <pc:sldMkLst>
          <pc:docMk/>
          <pc:sldMk cId="1799728410" sldId="259"/>
        </pc:sldMkLst>
        <pc:spChg chg="del">
          <ac:chgData name="Pratyus Pratye" userId="f0c8c8047c8e3c59" providerId="LiveId" clId="{8D0538CF-5E0E-452D-92CE-5FFED09FC749}" dt="2020-12-27T17:21:10.615" v="67" actId="478"/>
          <ac:spMkLst>
            <pc:docMk/>
            <pc:sldMk cId="1799728410" sldId="259"/>
            <ac:spMk id="3" creationId="{531A8E51-4BBD-4297-ABE6-46A8427E746C}"/>
          </ac:spMkLst>
        </pc:spChg>
        <pc:spChg chg="add mod">
          <ac:chgData name="Pratyus Pratye" userId="f0c8c8047c8e3c59" providerId="LiveId" clId="{8D0538CF-5E0E-452D-92CE-5FFED09FC749}" dt="2020-12-27T17:36:46.437" v="187" actId="20577"/>
          <ac:spMkLst>
            <pc:docMk/>
            <pc:sldMk cId="1799728410" sldId="259"/>
            <ac:spMk id="5" creationId="{0E1EAC45-84D7-46FA-B435-2F8095776FB4}"/>
          </ac:spMkLst>
        </pc:spChg>
      </pc:sldChg>
      <pc:sldChg chg="addSp delSp modSp new mod">
        <pc:chgData name="Pratyus Pratye" userId="f0c8c8047c8e3c59" providerId="LiveId" clId="{8D0538CF-5E0E-452D-92CE-5FFED09FC749}" dt="2020-12-27T17:38:04.216" v="206" actId="20577"/>
        <pc:sldMkLst>
          <pc:docMk/>
          <pc:sldMk cId="4275888785" sldId="260"/>
        </pc:sldMkLst>
        <pc:spChg chg="del">
          <ac:chgData name="Pratyus Pratye" userId="f0c8c8047c8e3c59" providerId="LiveId" clId="{8D0538CF-5E0E-452D-92CE-5FFED09FC749}" dt="2020-12-27T17:21:42.288" v="72" actId="478"/>
          <ac:spMkLst>
            <pc:docMk/>
            <pc:sldMk cId="4275888785" sldId="260"/>
            <ac:spMk id="3" creationId="{C6D1463A-3D42-449A-9AA6-8215EBC276EE}"/>
          </ac:spMkLst>
        </pc:spChg>
        <pc:spChg chg="add mod">
          <ac:chgData name="Pratyus Pratye" userId="f0c8c8047c8e3c59" providerId="LiveId" clId="{8D0538CF-5E0E-452D-92CE-5FFED09FC749}" dt="2020-12-27T17:38:04.216" v="206" actId="20577"/>
          <ac:spMkLst>
            <pc:docMk/>
            <pc:sldMk cId="4275888785" sldId="260"/>
            <ac:spMk id="5" creationId="{8C2DC0FE-DE3A-4467-9423-70C0F0E9BEE7}"/>
          </ac:spMkLst>
        </pc:spChg>
      </pc:sldChg>
      <pc:sldChg chg="addSp delSp modSp new mod">
        <pc:chgData name="Pratyus Pratye" userId="f0c8c8047c8e3c59" providerId="LiveId" clId="{8D0538CF-5E0E-452D-92CE-5FFED09FC749}" dt="2020-12-27T17:39:10.296" v="224" actId="20577"/>
        <pc:sldMkLst>
          <pc:docMk/>
          <pc:sldMk cId="3380007251" sldId="261"/>
        </pc:sldMkLst>
        <pc:spChg chg="del">
          <ac:chgData name="Pratyus Pratye" userId="f0c8c8047c8e3c59" providerId="LiveId" clId="{8D0538CF-5E0E-452D-92CE-5FFED09FC749}" dt="2020-12-27T17:22:11.247" v="75" actId="478"/>
          <ac:spMkLst>
            <pc:docMk/>
            <pc:sldMk cId="3380007251" sldId="261"/>
            <ac:spMk id="3" creationId="{3C487D1C-23B8-4F2E-96F8-0CC9FF51196A}"/>
          </ac:spMkLst>
        </pc:spChg>
        <pc:spChg chg="add mod">
          <ac:chgData name="Pratyus Pratye" userId="f0c8c8047c8e3c59" providerId="LiveId" clId="{8D0538CF-5E0E-452D-92CE-5FFED09FC749}" dt="2020-12-27T17:39:10.296" v="224" actId="20577"/>
          <ac:spMkLst>
            <pc:docMk/>
            <pc:sldMk cId="3380007251" sldId="261"/>
            <ac:spMk id="5" creationId="{36B43522-58A2-4AE5-967E-6C12DD53533C}"/>
          </ac:spMkLst>
        </pc:spChg>
      </pc:sldChg>
      <pc:sldChg chg="addSp delSp modSp new mod">
        <pc:chgData name="Pratyus Pratye" userId="f0c8c8047c8e3c59" providerId="LiveId" clId="{8D0538CF-5E0E-452D-92CE-5FFED09FC749}" dt="2020-12-27T17:40:13.077" v="247" actId="20577"/>
        <pc:sldMkLst>
          <pc:docMk/>
          <pc:sldMk cId="4032406172" sldId="262"/>
        </pc:sldMkLst>
        <pc:spChg chg="del">
          <ac:chgData name="Pratyus Pratye" userId="f0c8c8047c8e3c59" providerId="LiveId" clId="{8D0538CF-5E0E-452D-92CE-5FFED09FC749}" dt="2020-12-27T17:23:04.571" v="130" actId="478"/>
          <ac:spMkLst>
            <pc:docMk/>
            <pc:sldMk cId="4032406172" sldId="262"/>
            <ac:spMk id="3" creationId="{041FB0A1-C375-4134-BC4E-9E4F27D2B0C4}"/>
          </ac:spMkLst>
        </pc:spChg>
        <pc:spChg chg="add mod">
          <ac:chgData name="Pratyus Pratye" userId="f0c8c8047c8e3c59" providerId="LiveId" clId="{8D0538CF-5E0E-452D-92CE-5FFED09FC749}" dt="2020-12-27T17:40:13.077" v="247" actId="20577"/>
          <ac:spMkLst>
            <pc:docMk/>
            <pc:sldMk cId="4032406172" sldId="262"/>
            <ac:spMk id="5" creationId="{1C28D768-E01E-47C3-B31B-8826EECFE5FD}"/>
          </ac:spMkLst>
        </pc:spChg>
      </pc:sldChg>
      <pc:sldChg chg="addSp delSp modSp new mod">
        <pc:chgData name="Pratyus Pratye" userId="f0c8c8047c8e3c59" providerId="LiveId" clId="{8D0538CF-5E0E-452D-92CE-5FFED09FC749}" dt="2020-12-27T17:41:27.297" v="271" actId="20577"/>
        <pc:sldMkLst>
          <pc:docMk/>
          <pc:sldMk cId="1656116600" sldId="263"/>
        </pc:sldMkLst>
        <pc:spChg chg="del">
          <ac:chgData name="Pratyus Pratye" userId="f0c8c8047c8e3c59" providerId="LiveId" clId="{8D0538CF-5E0E-452D-92CE-5FFED09FC749}" dt="2020-12-27T17:23:27.028" v="132" actId="478"/>
          <ac:spMkLst>
            <pc:docMk/>
            <pc:sldMk cId="1656116600" sldId="263"/>
            <ac:spMk id="3" creationId="{FD23DC69-BC7F-4628-A778-87592AB1C81C}"/>
          </ac:spMkLst>
        </pc:spChg>
        <pc:spChg chg="add mod">
          <ac:chgData name="Pratyus Pratye" userId="f0c8c8047c8e3c59" providerId="LiveId" clId="{8D0538CF-5E0E-452D-92CE-5FFED09FC749}" dt="2020-12-27T17:41:27.297" v="271" actId="20577"/>
          <ac:spMkLst>
            <pc:docMk/>
            <pc:sldMk cId="1656116600" sldId="263"/>
            <ac:spMk id="5" creationId="{8C33C7D6-CC73-449E-B4C9-4836E1506732}"/>
          </ac:spMkLst>
        </pc:spChg>
      </pc:sldChg>
      <pc:sldChg chg="addSp delSp modSp new mod">
        <pc:chgData name="Pratyus Pratye" userId="f0c8c8047c8e3c59" providerId="LiveId" clId="{8D0538CF-5E0E-452D-92CE-5FFED09FC749}" dt="2020-12-27T17:42:40.915" v="291" actId="20577"/>
        <pc:sldMkLst>
          <pc:docMk/>
          <pc:sldMk cId="3332417359" sldId="264"/>
        </pc:sldMkLst>
        <pc:spChg chg="del">
          <ac:chgData name="Pratyus Pratye" userId="f0c8c8047c8e3c59" providerId="LiveId" clId="{8D0538CF-5E0E-452D-92CE-5FFED09FC749}" dt="2020-12-27T17:23:47.770" v="134" actId="478"/>
          <ac:spMkLst>
            <pc:docMk/>
            <pc:sldMk cId="3332417359" sldId="264"/>
            <ac:spMk id="3" creationId="{A4E94158-B016-4CCE-8B4C-ED9F036EA5A4}"/>
          </ac:spMkLst>
        </pc:spChg>
        <pc:spChg chg="add mod">
          <ac:chgData name="Pratyus Pratye" userId="f0c8c8047c8e3c59" providerId="LiveId" clId="{8D0538CF-5E0E-452D-92CE-5FFED09FC749}" dt="2020-12-27T17:42:40.915" v="291" actId="20577"/>
          <ac:spMkLst>
            <pc:docMk/>
            <pc:sldMk cId="3332417359" sldId="264"/>
            <ac:spMk id="5" creationId="{755E751F-94EA-4354-96BE-FEE0176A13DB}"/>
          </ac:spMkLst>
        </pc:spChg>
      </pc:sldChg>
      <pc:sldChg chg="addSp delSp modSp new mod">
        <pc:chgData name="Pratyus Pratye" userId="f0c8c8047c8e3c59" providerId="LiveId" clId="{8D0538CF-5E0E-452D-92CE-5FFED09FC749}" dt="2020-12-27T17:43:27.843" v="313" actId="20577"/>
        <pc:sldMkLst>
          <pc:docMk/>
          <pc:sldMk cId="2107537135" sldId="265"/>
        </pc:sldMkLst>
        <pc:spChg chg="del">
          <ac:chgData name="Pratyus Pratye" userId="f0c8c8047c8e3c59" providerId="LiveId" clId="{8D0538CF-5E0E-452D-92CE-5FFED09FC749}" dt="2020-12-27T17:24:10.464" v="136" actId="478"/>
          <ac:spMkLst>
            <pc:docMk/>
            <pc:sldMk cId="2107537135" sldId="265"/>
            <ac:spMk id="3" creationId="{F09B0E97-A617-4108-9C8B-E03478382D71}"/>
          </ac:spMkLst>
        </pc:spChg>
        <pc:spChg chg="add mod">
          <ac:chgData name="Pratyus Pratye" userId="f0c8c8047c8e3c59" providerId="LiveId" clId="{8D0538CF-5E0E-452D-92CE-5FFED09FC749}" dt="2020-12-27T17:43:27.843" v="313" actId="20577"/>
          <ac:spMkLst>
            <pc:docMk/>
            <pc:sldMk cId="2107537135" sldId="265"/>
            <ac:spMk id="5" creationId="{882C0C27-2BEF-4676-B533-C50FA91266B5}"/>
          </ac:spMkLst>
        </pc:spChg>
      </pc:sldChg>
      <pc:sldChg chg="addSp delSp modSp new mod">
        <pc:chgData name="Pratyus Pratye" userId="f0c8c8047c8e3c59" providerId="LiveId" clId="{8D0538CF-5E0E-452D-92CE-5FFED09FC749}" dt="2020-12-27T17:44:34.432" v="334" actId="20577"/>
        <pc:sldMkLst>
          <pc:docMk/>
          <pc:sldMk cId="3611781033" sldId="266"/>
        </pc:sldMkLst>
        <pc:spChg chg="del">
          <ac:chgData name="Pratyus Pratye" userId="f0c8c8047c8e3c59" providerId="LiveId" clId="{8D0538CF-5E0E-452D-92CE-5FFED09FC749}" dt="2020-12-27T17:25:09.554" v="144" actId="478"/>
          <ac:spMkLst>
            <pc:docMk/>
            <pc:sldMk cId="3611781033" sldId="266"/>
            <ac:spMk id="3" creationId="{D3D207A7-2266-4C9B-8E0A-0A7517B7438C}"/>
          </ac:spMkLst>
        </pc:spChg>
        <pc:spChg chg="add mod">
          <ac:chgData name="Pratyus Pratye" userId="f0c8c8047c8e3c59" providerId="LiveId" clId="{8D0538CF-5E0E-452D-92CE-5FFED09FC749}" dt="2020-12-27T17:44:34.432" v="334" actId="20577"/>
          <ac:spMkLst>
            <pc:docMk/>
            <pc:sldMk cId="3611781033" sldId="266"/>
            <ac:spMk id="5" creationId="{80CB3B6B-13B8-4C0A-A400-6668881B7FB6}"/>
          </ac:spMkLst>
        </pc:spChg>
      </pc:sldChg>
      <pc:sldChg chg="addSp delSp modSp new mod">
        <pc:chgData name="Pratyus Pratye" userId="f0c8c8047c8e3c59" providerId="LiveId" clId="{8D0538CF-5E0E-452D-92CE-5FFED09FC749}" dt="2020-12-27T17:45:48.088" v="358" actId="20577"/>
        <pc:sldMkLst>
          <pc:docMk/>
          <pc:sldMk cId="1401744335" sldId="267"/>
        </pc:sldMkLst>
        <pc:spChg chg="del">
          <ac:chgData name="Pratyus Pratye" userId="f0c8c8047c8e3c59" providerId="LiveId" clId="{8D0538CF-5E0E-452D-92CE-5FFED09FC749}" dt="2020-12-27T17:25:28.028" v="146" actId="478"/>
          <ac:spMkLst>
            <pc:docMk/>
            <pc:sldMk cId="1401744335" sldId="267"/>
            <ac:spMk id="3" creationId="{25CFDA9B-1B69-49EF-BCD4-0CC1401F6E12}"/>
          </ac:spMkLst>
        </pc:spChg>
        <pc:spChg chg="add mod">
          <ac:chgData name="Pratyus Pratye" userId="f0c8c8047c8e3c59" providerId="LiveId" clId="{8D0538CF-5E0E-452D-92CE-5FFED09FC749}" dt="2020-12-27T17:45:48.088" v="358" actId="20577"/>
          <ac:spMkLst>
            <pc:docMk/>
            <pc:sldMk cId="1401744335" sldId="267"/>
            <ac:spMk id="5" creationId="{5DA9EA7F-FFB8-4602-A4DC-52EBD83459B6}"/>
          </ac:spMkLst>
        </pc:spChg>
      </pc:sldChg>
      <pc:sldChg chg="addSp delSp modSp new mod">
        <pc:chgData name="Pratyus Pratye" userId="f0c8c8047c8e3c59" providerId="LiveId" clId="{8D0538CF-5E0E-452D-92CE-5FFED09FC749}" dt="2020-12-27T17:50:11.291" v="388" actId="20577"/>
        <pc:sldMkLst>
          <pc:docMk/>
          <pc:sldMk cId="406819883" sldId="268"/>
        </pc:sldMkLst>
        <pc:spChg chg="del">
          <ac:chgData name="Pratyus Pratye" userId="f0c8c8047c8e3c59" providerId="LiveId" clId="{8D0538CF-5E0E-452D-92CE-5FFED09FC749}" dt="2020-12-27T17:25:50.858" v="148" actId="478"/>
          <ac:spMkLst>
            <pc:docMk/>
            <pc:sldMk cId="406819883" sldId="268"/>
            <ac:spMk id="3" creationId="{84D026A4-E839-4E3A-8D03-D952EE0271C6}"/>
          </ac:spMkLst>
        </pc:spChg>
        <pc:spChg chg="add mod">
          <ac:chgData name="Pratyus Pratye" userId="f0c8c8047c8e3c59" providerId="LiveId" clId="{8D0538CF-5E0E-452D-92CE-5FFED09FC749}" dt="2020-12-27T17:50:11.291" v="388" actId="20577"/>
          <ac:spMkLst>
            <pc:docMk/>
            <pc:sldMk cId="406819883" sldId="268"/>
            <ac:spMk id="5" creationId="{1D31FE9A-D09B-47B0-83E2-27A819B86494}"/>
          </ac:spMkLst>
        </pc:spChg>
      </pc:sldChg>
      <pc:sldChg chg="addSp delSp modSp new mod">
        <pc:chgData name="Pratyus Pratye" userId="f0c8c8047c8e3c59" providerId="LiveId" clId="{8D0538CF-5E0E-452D-92CE-5FFED09FC749}" dt="2020-12-27T17:51:11.316" v="410" actId="20577"/>
        <pc:sldMkLst>
          <pc:docMk/>
          <pc:sldMk cId="1257146876" sldId="269"/>
        </pc:sldMkLst>
        <pc:spChg chg="del">
          <ac:chgData name="Pratyus Pratye" userId="f0c8c8047c8e3c59" providerId="LiveId" clId="{8D0538CF-5E0E-452D-92CE-5FFED09FC749}" dt="2020-12-27T17:26:07.672" v="150" actId="478"/>
          <ac:spMkLst>
            <pc:docMk/>
            <pc:sldMk cId="1257146876" sldId="269"/>
            <ac:spMk id="3" creationId="{9DEDE805-92EF-4F49-A7B0-25F41CBEF35C}"/>
          </ac:spMkLst>
        </pc:spChg>
        <pc:spChg chg="add mod">
          <ac:chgData name="Pratyus Pratye" userId="f0c8c8047c8e3c59" providerId="LiveId" clId="{8D0538CF-5E0E-452D-92CE-5FFED09FC749}" dt="2020-12-27T17:51:11.316" v="410" actId="20577"/>
          <ac:spMkLst>
            <pc:docMk/>
            <pc:sldMk cId="1257146876" sldId="269"/>
            <ac:spMk id="5" creationId="{853EBF97-573C-46A2-A3F7-E3AF1EFB8887}"/>
          </ac:spMkLst>
        </pc:spChg>
      </pc:sldChg>
      <pc:sldChg chg="addSp delSp modSp new mod">
        <pc:chgData name="Pratyus Pratye" userId="f0c8c8047c8e3c59" providerId="LiveId" clId="{8D0538CF-5E0E-452D-92CE-5FFED09FC749}" dt="2020-12-27T17:52:12.003" v="435" actId="20577"/>
        <pc:sldMkLst>
          <pc:docMk/>
          <pc:sldMk cId="4146975703" sldId="270"/>
        </pc:sldMkLst>
        <pc:spChg chg="del">
          <ac:chgData name="Pratyus Pratye" userId="f0c8c8047c8e3c59" providerId="LiveId" clId="{8D0538CF-5E0E-452D-92CE-5FFED09FC749}" dt="2020-12-27T17:26:27.687" v="152" actId="478"/>
          <ac:spMkLst>
            <pc:docMk/>
            <pc:sldMk cId="4146975703" sldId="270"/>
            <ac:spMk id="3" creationId="{E7C647D0-005B-4289-8408-F44508DF38E5}"/>
          </ac:spMkLst>
        </pc:spChg>
        <pc:spChg chg="add mod">
          <ac:chgData name="Pratyus Pratye" userId="f0c8c8047c8e3c59" providerId="LiveId" clId="{8D0538CF-5E0E-452D-92CE-5FFED09FC749}" dt="2020-12-27T17:52:12.003" v="435" actId="20577"/>
          <ac:spMkLst>
            <pc:docMk/>
            <pc:sldMk cId="4146975703" sldId="270"/>
            <ac:spMk id="5" creationId="{04804C95-65C8-416E-8816-AA742378C132}"/>
          </ac:spMkLst>
        </pc:spChg>
      </pc:sldChg>
      <pc:sldChg chg="addSp delSp modSp new mod">
        <pc:chgData name="Pratyus Pratye" userId="f0c8c8047c8e3c59" providerId="LiveId" clId="{8D0538CF-5E0E-452D-92CE-5FFED09FC749}" dt="2020-12-27T17:53:18.773" v="463" actId="20577"/>
        <pc:sldMkLst>
          <pc:docMk/>
          <pc:sldMk cId="906925431" sldId="271"/>
        </pc:sldMkLst>
        <pc:spChg chg="del">
          <ac:chgData name="Pratyus Pratye" userId="f0c8c8047c8e3c59" providerId="LiveId" clId="{8D0538CF-5E0E-452D-92CE-5FFED09FC749}" dt="2020-12-27T17:33:59.798" v="154" actId="478"/>
          <ac:spMkLst>
            <pc:docMk/>
            <pc:sldMk cId="906925431" sldId="271"/>
            <ac:spMk id="3" creationId="{DE9F3F2C-EC1B-419E-B1F8-826AA51A0A61}"/>
          </ac:spMkLst>
        </pc:spChg>
        <pc:spChg chg="add mod">
          <ac:chgData name="Pratyus Pratye" userId="f0c8c8047c8e3c59" providerId="LiveId" clId="{8D0538CF-5E0E-452D-92CE-5FFED09FC749}" dt="2020-12-27T17:53:18.773" v="463" actId="20577"/>
          <ac:spMkLst>
            <pc:docMk/>
            <pc:sldMk cId="906925431" sldId="271"/>
            <ac:spMk id="5" creationId="{11590F9E-12A3-4C19-940E-BFAEA35A9144}"/>
          </ac:spMkLst>
        </pc:spChg>
      </pc:sldChg>
      <pc:sldChg chg="addSp delSp modSp new mod">
        <pc:chgData name="Pratyus Pratye" userId="f0c8c8047c8e3c59" providerId="LiveId" clId="{8D0538CF-5E0E-452D-92CE-5FFED09FC749}" dt="2020-12-27T17:53:48.211" v="475" actId="20577"/>
        <pc:sldMkLst>
          <pc:docMk/>
          <pc:sldMk cId="2000597468" sldId="272"/>
        </pc:sldMkLst>
        <pc:spChg chg="del">
          <ac:chgData name="Pratyus Pratye" userId="f0c8c8047c8e3c59" providerId="LiveId" clId="{8D0538CF-5E0E-452D-92CE-5FFED09FC749}" dt="2020-12-27T17:34:25.355" v="156" actId="478"/>
          <ac:spMkLst>
            <pc:docMk/>
            <pc:sldMk cId="2000597468" sldId="272"/>
            <ac:spMk id="3" creationId="{409EE4D8-C5A7-498B-B7FD-1C54DA174B6B}"/>
          </ac:spMkLst>
        </pc:spChg>
        <pc:spChg chg="add mod">
          <ac:chgData name="Pratyus Pratye" userId="f0c8c8047c8e3c59" providerId="LiveId" clId="{8D0538CF-5E0E-452D-92CE-5FFED09FC749}" dt="2020-12-27T17:53:48.211" v="475" actId="20577"/>
          <ac:spMkLst>
            <pc:docMk/>
            <pc:sldMk cId="2000597468" sldId="272"/>
            <ac:spMk id="5" creationId="{3DCFEF8E-9898-41DB-AD4E-E15D37898294}"/>
          </ac:spMkLst>
        </pc:spChg>
      </pc:sldChg>
      <pc:sldChg chg="addSp delSp modSp new mod">
        <pc:chgData name="Pratyus Pratye" userId="f0c8c8047c8e3c59" providerId="LiveId" clId="{8D0538CF-5E0E-452D-92CE-5FFED09FC749}" dt="2020-12-27T18:14:48.232" v="478" actId="1076"/>
        <pc:sldMkLst>
          <pc:docMk/>
          <pc:sldMk cId="2362362783" sldId="273"/>
        </pc:sldMkLst>
        <pc:spChg chg="del">
          <ac:chgData name="Pratyus Pratye" userId="f0c8c8047c8e3c59" providerId="LiveId" clId="{8D0538CF-5E0E-452D-92CE-5FFED09FC749}" dt="2020-12-27T18:14:22.997" v="476" actId="478"/>
          <ac:spMkLst>
            <pc:docMk/>
            <pc:sldMk cId="2362362783" sldId="273"/>
            <ac:spMk id="3" creationId="{FF54CBDA-9FDA-44E8-8C7E-F9B5413116BE}"/>
          </ac:spMkLst>
        </pc:spChg>
        <pc:spChg chg="add mod">
          <ac:chgData name="Pratyus Pratye" userId="f0c8c8047c8e3c59" providerId="LiveId" clId="{8D0538CF-5E0E-452D-92CE-5FFED09FC749}" dt="2020-12-27T18:14:48.232" v="478" actId="1076"/>
          <ac:spMkLst>
            <pc:docMk/>
            <pc:sldMk cId="2362362783" sldId="273"/>
            <ac:spMk id="5" creationId="{6A8370E2-0B4E-44EA-B657-0A8603F1FF84}"/>
          </ac:spMkLst>
        </pc:spChg>
      </pc:sldChg>
      <pc:sldChg chg="addSp delSp modSp new mod">
        <pc:chgData name="Pratyus Pratye" userId="f0c8c8047c8e3c59" providerId="LiveId" clId="{8D0538CF-5E0E-452D-92CE-5FFED09FC749}" dt="2020-12-27T18:15:15.481" v="481" actId="1076"/>
        <pc:sldMkLst>
          <pc:docMk/>
          <pc:sldMk cId="3932350389" sldId="274"/>
        </pc:sldMkLst>
        <pc:spChg chg="del">
          <ac:chgData name="Pratyus Pratye" userId="f0c8c8047c8e3c59" providerId="LiveId" clId="{8D0538CF-5E0E-452D-92CE-5FFED09FC749}" dt="2020-12-27T18:15:10.476" v="479" actId="478"/>
          <ac:spMkLst>
            <pc:docMk/>
            <pc:sldMk cId="3932350389" sldId="274"/>
            <ac:spMk id="3" creationId="{92374432-D3D2-4E5E-BDEC-315DDC0554BA}"/>
          </ac:spMkLst>
        </pc:spChg>
        <pc:spChg chg="add mod">
          <ac:chgData name="Pratyus Pratye" userId="f0c8c8047c8e3c59" providerId="LiveId" clId="{8D0538CF-5E0E-452D-92CE-5FFED09FC749}" dt="2020-12-27T18:15:15.481" v="481" actId="1076"/>
          <ac:spMkLst>
            <pc:docMk/>
            <pc:sldMk cId="3932350389" sldId="274"/>
            <ac:spMk id="5" creationId="{033AA5BF-F112-42D8-80C2-6317AF32A5E6}"/>
          </ac:spMkLst>
        </pc:spChg>
      </pc:sldChg>
      <pc:sldChg chg="addSp delSp modSp new mod">
        <pc:chgData name="Pratyus Pratye" userId="f0c8c8047c8e3c59" providerId="LiveId" clId="{8D0538CF-5E0E-452D-92CE-5FFED09FC749}" dt="2020-12-27T18:15:43.849" v="484" actId="1076"/>
        <pc:sldMkLst>
          <pc:docMk/>
          <pc:sldMk cId="1218260481" sldId="275"/>
        </pc:sldMkLst>
        <pc:spChg chg="del">
          <ac:chgData name="Pratyus Pratye" userId="f0c8c8047c8e3c59" providerId="LiveId" clId="{8D0538CF-5E0E-452D-92CE-5FFED09FC749}" dt="2020-12-27T18:15:37.239" v="482" actId="478"/>
          <ac:spMkLst>
            <pc:docMk/>
            <pc:sldMk cId="1218260481" sldId="275"/>
            <ac:spMk id="3" creationId="{96700176-1EE8-4F7B-B543-DD9FC0020BEE}"/>
          </ac:spMkLst>
        </pc:spChg>
        <pc:spChg chg="add mod">
          <ac:chgData name="Pratyus Pratye" userId="f0c8c8047c8e3c59" providerId="LiveId" clId="{8D0538CF-5E0E-452D-92CE-5FFED09FC749}" dt="2020-12-27T18:15:43.849" v="484" actId="1076"/>
          <ac:spMkLst>
            <pc:docMk/>
            <pc:sldMk cId="1218260481" sldId="275"/>
            <ac:spMk id="5" creationId="{7B814E48-78A3-4686-B466-128C6A6D3A72}"/>
          </ac:spMkLst>
        </pc:spChg>
      </pc:sldChg>
      <pc:sldChg chg="addSp delSp modSp new mod">
        <pc:chgData name="Pratyus Pratye" userId="f0c8c8047c8e3c59" providerId="LiveId" clId="{8D0538CF-5E0E-452D-92CE-5FFED09FC749}" dt="2020-12-27T18:16:10.229" v="487" actId="1076"/>
        <pc:sldMkLst>
          <pc:docMk/>
          <pc:sldMk cId="4137929328" sldId="276"/>
        </pc:sldMkLst>
        <pc:spChg chg="del">
          <ac:chgData name="Pratyus Pratye" userId="f0c8c8047c8e3c59" providerId="LiveId" clId="{8D0538CF-5E0E-452D-92CE-5FFED09FC749}" dt="2020-12-27T18:16:03.727" v="485" actId="478"/>
          <ac:spMkLst>
            <pc:docMk/>
            <pc:sldMk cId="4137929328" sldId="276"/>
            <ac:spMk id="3" creationId="{7D2A8E23-2A41-4EE0-88DB-AA1D143E0EF6}"/>
          </ac:spMkLst>
        </pc:spChg>
        <pc:spChg chg="add mod">
          <ac:chgData name="Pratyus Pratye" userId="f0c8c8047c8e3c59" providerId="LiveId" clId="{8D0538CF-5E0E-452D-92CE-5FFED09FC749}" dt="2020-12-27T18:16:10.229" v="487" actId="1076"/>
          <ac:spMkLst>
            <pc:docMk/>
            <pc:sldMk cId="4137929328" sldId="276"/>
            <ac:spMk id="5" creationId="{27A191D1-CF1D-4B0F-ACF8-35538F176FA1}"/>
          </ac:spMkLst>
        </pc:spChg>
      </pc:sldChg>
      <pc:sldChg chg="addSp delSp modSp new mod">
        <pc:chgData name="Pratyus Pratye" userId="f0c8c8047c8e3c59" providerId="LiveId" clId="{8D0538CF-5E0E-452D-92CE-5FFED09FC749}" dt="2020-12-27T18:16:40.152" v="490" actId="1076"/>
        <pc:sldMkLst>
          <pc:docMk/>
          <pc:sldMk cId="3466207786" sldId="277"/>
        </pc:sldMkLst>
        <pc:spChg chg="del">
          <ac:chgData name="Pratyus Pratye" userId="f0c8c8047c8e3c59" providerId="LiveId" clId="{8D0538CF-5E0E-452D-92CE-5FFED09FC749}" dt="2020-12-27T18:16:33.795" v="488" actId="478"/>
          <ac:spMkLst>
            <pc:docMk/>
            <pc:sldMk cId="3466207786" sldId="277"/>
            <ac:spMk id="3" creationId="{60AD95E3-E84E-4D38-B58B-5A9115AD07DC}"/>
          </ac:spMkLst>
        </pc:spChg>
        <pc:spChg chg="add mod">
          <ac:chgData name="Pratyus Pratye" userId="f0c8c8047c8e3c59" providerId="LiveId" clId="{8D0538CF-5E0E-452D-92CE-5FFED09FC749}" dt="2020-12-27T18:16:40.152" v="490" actId="1076"/>
          <ac:spMkLst>
            <pc:docMk/>
            <pc:sldMk cId="3466207786" sldId="277"/>
            <ac:spMk id="5" creationId="{91548346-E94C-4059-A446-F48046ECE5B3}"/>
          </ac:spMkLst>
        </pc:spChg>
      </pc:sldChg>
      <pc:sldChg chg="addSp delSp modSp new mod">
        <pc:chgData name="Pratyus Pratye" userId="f0c8c8047c8e3c59" providerId="LiveId" clId="{8D0538CF-5E0E-452D-92CE-5FFED09FC749}" dt="2020-12-27T18:17:12.139" v="494" actId="14100"/>
        <pc:sldMkLst>
          <pc:docMk/>
          <pc:sldMk cId="1247449549" sldId="278"/>
        </pc:sldMkLst>
        <pc:spChg chg="del">
          <ac:chgData name="Pratyus Pratye" userId="f0c8c8047c8e3c59" providerId="LiveId" clId="{8D0538CF-5E0E-452D-92CE-5FFED09FC749}" dt="2020-12-27T18:17:00.372" v="491" actId="478"/>
          <ac:spMkLst>
            <pc:docMk/>
            <pc:sldMk cId="1247449549" sldId="278"/>
            <ac:spMk id="3" creationId="{5138669A-7E99-4F5C-BBF4-4B949F0D23E0}"/>
          </ac:spMkLst>
        </pc:spChg>
        <pc:spChg chg="add mod">
          <ac:chgData name="Pratyus Pratye" userId="f0c8c8047c8e3c59" providerId="LiveId" clId="{8D0538CF-5E0E-452D-92CE-5FFED09FC749}" dt="2020-12-27T18:17:12.139" v="494" actId="14100"/>
          <ac:spMkLst>
            <pc:docMk/>
            <pc:sldMk cId="1247449549" sldId="278"/>
            <ac:spMk id="5" creationId="{CCDF195A-E676-4529-A970-42A48B13EEAC}"/>
          </ac:spMkLst>
        </pc:spChg>
      </pc:sldChg>
      <pc:sldChg chg="addSp delSp modSp new mod">
        <pc:chgData name="Pratyus Pratye" userId="f0c8c8047c8e3c59" providerId="LiveId" clId="{8D0538CF-5E0E-452D-92CE-5FFED09FC749}" dt="2020-12-27T18:17:47.238" v="498" actId="14100"/>
        <pc:sldMkLst>
          <pc:docMk/>
          <pc:sldMk cId="963081825" sldId="279"/>
        </pc:sldMkLst>
        <pc:spChg chg="del">
          <ac:chgData name="Pratyus Pratye" userId="f0c8c8047c8e3c59" providerId="LiveId" clId="{8D0538CF-5E0E-452D-92CE-5FFED09FC749}" dt="2020-12-27T18:17:34.752" v="495" actId="478"/>
          <ac:spMkLst>
            <pc:docMk/>
            <pc:sldMk cId="963081825" sldId="279"/>
            <ac:spMk id="3" creationId="{D3079816-02A7-464F-9544-E091FFBD77C3}"/>
          </ac:spMkLst>
        </pc:spChg>
        <pc:spChg chg="add mod">
          <ac:chgData name="Pratyus Pratye" userId="f0c8c8047c8e3c59" providerId="LiveId" clId="{8D0538CF-5E0E-452D-92CE-5FFED09FC749}" dt="2020-12-27T18:17:47.238" v="498" actId="14100"/>
          <ac:spMkLst>
            <pc:docMk/>
            <pc:sldMk cId="963081825" sldId="279"/>
            <ac:spMk id="5" creationId="{C47A241C-4415-4E64-A8F1-869BD8E9F17F}"/>
          </ac:spMkLst>
        </pc:spChg>
      </pc:sldChg>
      <pc:sldChg chg="addSp delSp modSp new mod">
        <pc:chgData name="Pratyus Pratye" userId="f0c8c8047c8e3c59" providerId="LiveId" clId="{8D0538CF-5E0E-452D-92CE-5FFED09FC749}" dt="2020-12-27T18:18:20.213" v="502" actId="14100"/>
        <pc:sldMkLst>
          <pc:docMk/>
          <pc:sldMk cId="604139849" sldId="280"/>
        </pc:sldMkLst>
        <pc:spChg chg="del">
          <ac:chgData name="Pratyus Pratye" userId="f0c8c8047c8e3c59" providerId="LiveId" clId="{8D0538CF-5E0E-452D-92CE-5FFED09FC749}" dt="2020-12-27T18:18:08.389" v="499" actId="478"/>
          <ac:spMkLst>
            <pc:docMk/>
            <pc:sldMk cId="604139849" sldId="280"/>
            <ac:spMk id="3" creationId="{E085CBFB-48F1-4BF3-B08A-1378572A4226}"/>
          </ac:spMkLst>
        </pc:spChg>
        <pc:spChg chg="add mod">
          <ac:chgData name="Pratyus Pratye" userId="f0c8c8047c8e3c59" providerId="LiveId" clId="{8D0538CF-5E0E-452D-92CE-5FFED09FC749}" dt="2020-12-27T18:18:20.213" v="502" actId="14100"/>
          <ac:spMkLst>
            <pc:docMk/>
            <pc:sldMk cId="604139849" sldId="280"/>
            <ac:spMk id="5" creationId="{CB6BF1F6-0DB4-44F1-9947-B427D5F6E4A6}"/>
          </ac:spMkLst>
        </pc:spChg>
      </pc:sldChg>
      <pc:sldChg chg="addSp delSp modSp new mod">
        <pc:chgData name="Pratyus Pratye" userId="f0c8c8047c8e3c59" providerId="LiveId" clId="{8D0538CF-5E0E-452D-92CE-5FFED09FC749}" dt="2020-12-27T18:18:52.986" v="506" actId="14100"/>
        <pc:sldMkLst>
          <pc:docMk/>
          <pc:sldMk cId="2623428757" sldId="281"/>
        </pc:sldMkLst>
        <pc:spChg chg="del">
          <ac:chgData name="Pratyus Pratye" userId="f0c8c8047c8e3c59" providerId="LiveId" clId="{8D0538CF-5E0E-452D-92CE-5FFED09FC749}" dt="2020-12-27T18:18:42.837" v="503" actId="478"/>
          <ac:spMkLst>
            <pc:docMk/>
            <pc:sldMk cId="2623428757" sldId="281"/>
            <ac:spMk id="3" creationId="{084B2A24-1D31-4CED-8ADC-4C9D7BDF90AA}"/>
          </ac:spMkLst>
        </pc:spChg>
        <pc:spChg chg="add mod">
          <ac:chgData name="Pratyus Pratye" userId="f0c8c8047c8e3c59" providerId="LiveId" clId="{8D0538CF-5E0E-452D-92CE-5FFED09FC749}" dt="2020-12-27T18:18:52.986" v="506" actId="14100"/>
          <ac:spMkLst>
            <pc:docMk/>
            <pc:sldMk cId="2623428757" sldId="281"/>
            <ac:spMk id="5" creationId="{4406046A-DCC9-4A6D-BD41-CDD544343641}"/>
          </ac:spMkLst>
        </pc:spChg>
      </pc:sldChg>
      <pc:sldChg chg="addSp delSp modSp new mod">
        <pc:chgData name="Pratyus Pratye" userId="f0c8c8047c8e3c59" providerId="LiveId" clId="{8D0538CF-5E0E-452D-92CE-5FFED09FC749}" dt="2020-12-27T18:19:44.644" v="510" actId="14100"/>
        <pc:sldMkLst>
          <pc:docMk/>
          <pc:sldMk cId="99179226" sldId="282"/>
        </pc:sldMkLst>
        <pc:spChg chg="del">
          <ac:chgData name="Pratyus Pratye" userId="f0c8c8047c8e3c59" providerId="LiveId" clId="{8D0538CF-5E0E-452D-92CE-5FFED09FC749}" dt="2020-12-27T18:19:34" v="507" actId="478"/>
          <ac:spMkLst>
            <pc:docMk/>
            <pc:sldMk cId="99179226" sldId="282"/>
            <ac:spMk id="3" creationId="{0B96B727-16D1-4D97-AB9E-0C35D6CF3997}"/>
          </ac:spMkLst>
        </pc:spChg>
        <pc:spChg chg="add mod">
          <ac:chgData name="Pratyus Pratye" userId="f0c8c8047c8e3c59" providerId="LiveId" clId="{8D0538CF-5E0E-452D-92CE-5FFED09FC749}" dt="2020-12-27T18:19:44.644" v="510" actId="14100"/>
          <ac:spMkLst>
            <pc:docMk/>
            <pc:sldMk cId="99179226" sldId="282"/>
            <ac:spMk id="5" creationId="{1BA393CE-4141-4D2F-9D92-32166F21DFA8}"/>
          </ac:spMkLst>
        </pc:spChg>
      </pc:sldChg>
      <pc:sldChg chg="new">
        <pc:chgData name="Pratyus Pratye" userId="f0c8c8047c8e3c59" providerId="LiveId" clId="{8D0538CF-5E0E-452D-92CE-5FFED09FC749}" dt="2020-12-27T17:22:43.355" v="100" actId="680"/>
        <pc:sldMkLst>
          <pc:docMk/>
          <pc:sldMk cId="4208807399" sldId="283"/>
        </pc:sldMkLst>
      </pc:sldChg>
      <pc:sldChg chg="new">
        <pc:chgData name="Pratyus Pratye" userId="f0c8c8047c8e3c59" providerId="LiveId" clId="{8D0538CF-5E0E-452D-92CE-5FFED09FC749}" dt="2020-12-27T17:22:43.538" v="101" actId="680"/>
        <pc:sldMkLst>
          <pc:docMk/>
          <pc:sldMk cId="2459883640" sldId="284"/>
        </pc:sldMkLst>
      </pc:sldChg>
      <pc:sldChg chg="new">
        <pc:chgData name="Pratyus Pratye" userId="f0c8c8047c8e3c59" providerId="LiveId" clId="{8D0538CF-5E0E-452D-92CE-5FFED09FC749}" dt="2020-12-27T17:22:43.729" v="102" actId="680"/>
        <pc:sldMkLst>
          <pc:docMk/>
          <pc:sldMk cId="857498268" sldId="285"/>
        </pc:sldMkLst>
      </pc:sldChg>
      <pc:sldChg chg="new">
        <pc:chgData name="Pratyus Pratye" userId="f0c8c8047c8e3c59" providerId="LiveId" clId="{8D0538CF-5E0E-452D-92CE-5FFED09FC749}" dt="2020-12-27T17:22:43.906" v="103" actId="680"/>
        <pc:sldMkLst>
          <pc:docMk/>
          <pc:sldMk cId="3823456249" sldId="286"/>
        </pc:sldMkLst>
      </pc:sldChg>
      <pc:sldChg chg="new">
        <pc:chgData name="Pratyus Pratye" userId="f0c8c8047c8e3c59" providerId="LiveId" clId="{8D0538CF-5E0E-452D-92CE-5FFED09FC749}" dt="2020-12-27T17:22:44.079" v="104" actId="680"/>
        <pc:sldMkLst>
          <pc:docMk/>
          <pc:sldMk cId="2627463835" sldId="287"/>
        </pc:sldMkLst>
      </pc:sldChg>
      <pc:sldChg chg="new">
        <pc:chgData name="Pratyus Pratye" userId="f0c8c8047c8e3c59" providerId="LiveId" clId="{8D0538CF-5E0E-452D-92CE-5FFED09FC749}" dt="2020-12-27T17:22:44.260" v="105" actId="680"/>
        <pc:sldMkLst>
          <pc:docMk/>
          <pc:sldMk cId="2909902388" sldId="288"/>
        </pc:sldMkLst>
      </pc:sldChg>
      <pc:sldChg chg="new">
        <pc:chgData name="Pratyus Pratye" userId="f0c8c8047c8e3c59" providerId="LiveId" clId="{8D0538CF-5E0E-452D-92CE-5FFED09FC749}" dt="2020-12-27T17:22:44.461" v="106" actId="680"/>
        <pc:sldMkLst>
          <pc:docMk/>
          <pc:sldMk cId="3118640622" sldId="289"/>
        </pc:sldMkLst>
      </pc:sldChg>
      <pc:sldChg chg="new">
        <pc:chgData name="Pratyus Pratye" userId="f0c8c8047c8e3c59" providerId="LiveId" clId="{8D0538CF-5E0E-452D-92CE-5FFED09FC749}" dt="2020-12-27T17:22:44.630" v="107" actId="680"/>
        <pc:sldMkLst>
          <pc:docMk/>
          <pc:sldMk cId="715447075" sldId="290"/>
        </pc:sldMkLst>
      </pc:sldChg>
      <pc:sldChg chg="new">
        <pc:chgData name="Pratyus Pratye" userId="f0c8c8047c8e3c59" providerId="LiveId" clId="{8D0538CF-5E0E-452D-92CE-5FFED09FC749}" dt="2020-12-27T17:22:44.833" v="108" actId="680"/>
        <pc:sldMkLst>
          <pc:docMk/>
          <pc:sldMk cId="4053931101" sldId="291"/>
        </pc:sldMkLst>
      </pc:sldChg>
      <pc:sldChg chg="new">
        <pc:chgData name="Pratyus Pratye" userId="f0c8c8047c8e3c59" providerId="LiveId" clId="{8D0538CF-5E0E-452D-92CE-5FFED09FC749}" dt="2020-12-27T17:22:44.978" v="109" actId="680"/>
        <pc:sldMkLst>
          <pc:docMk/>
          <pc:sldMk cId="3658643366" sldId="292"/>
        </pc:sldMkLst>
      </pc:sldChg>
      <pc:sldChg chg="new">
        <pc:chgData name="Pratyus Pratye" userId="f0c8c8047c8e3c59" providerId="LiveId" clId="{8D0538CF-5E0E-452D-92CE-5FFED09FC749}" dt="2020-12-27T17:22:45.159" v="110" actId="680"/>
        <pc:sldMkLst>
          <pc:docMk/>
          <pc:sldMk cId="3475020292" sldId="293"/>
        </pc:sldMkLst>
      </pc:sldChg>
      <pc:sldChg chg="new">
        <pc:chgData name="Pratyus Pratye" userId="f0c8c8047c8e3c59" providerId="LiveId" clId="{8D0538CF-5E0E-452D-92CE-5FFED09FC749}" dt="2020-12-27T17:22:45.353" v="111" actId="680"/>
        <pc:sldMkLst>
          <pc:docMk/>
          <pc:sldMk cId="2218581619" sldId="294"/>
        </pc:sldMkLst>
      </pc:sldChg>
      <pc:sldChg chg="new">
        <pc:chgData name="Pratyus Pratye" userId="f0c8c8047c8e3c59" providerId="LiveId" clId="{8D0538CF-5E0E-452D-92CE-5FFED09FC749}" dt="2020-12-27T17:22:45.539" v="112" actId="680"/>
        <pc:sldMkLst>
          <pc:docMk/>
          <pc:sldMk cId="3069826768" sldId="295"/>
        </pc:sldMkLst>
      </pc:sldChg>
      <pc:sldChg chg="new">
        <pc:chgData name="Pratyus Pratye" userId="f0c8c8047c8e3c59" providerId="LiveId" clId="{8D0538CF-5E0E-452D-92CE-5FFED09FC749}" dt="2020-12-27T17:22:45.734" v="113" actId="680"/>
        <pc:sldMkLst>
          <pc:docMk/>
          <pc:sldMk cId="2493327956" sldId="296"/>
        </pc:sldMkLst>
      </pc:sldChg>
      <pc:sldChg chg="new">
        <pc:chgData name="Pratyus Pratye" userId="f0c8c8047c8e3c59" providerId="LiveId" clId="{8D0538CF-5E0E-452D-92CE-5FFED09FC749}" dt="2020-12-27T17:22:45.928" v="114" actId="680"/>
        <pc:sldMkLst>
          <pc:docMk/>
          <pc:sldMk cId="1506031186" sldId="297"/>
        </pc:sldMkLst>
      </pc:sldChg>
      <pc:sldChg chg="new">
        <pc:chgData name="Pratyus Pratye" userId="f0c8c8047c8e3c59" providerId="LiveId" clId="{8D0538CF-5E0E-452D-92CE-5FFED09FC749}" dt="2020-12-27T17:22:46.100" v="115" actId="680"/>
        <pc:sldMkLst>
          <pc:docMk/>
          <pc:sldMk cId="4095851863" sldId="298"/>
        </pc:sldMkLst>
      </pc:sldChg>
      <pc:sldChg chg="new">
        <pc:chgData name="Pratyus Pratye" userId="f0c8c8047c8e3c59" providerId="LiveId" clId="{8D0538CF-5E0E-452D-92CE-5FFED09FC749}" dt="2020-12-27T17:22:46.295" v="116" actId="680"/>
        <pc:sldMkLst>
          <pc:docMk/>
          <pc:sldMk cId="1684540618" sldId="299"/>
        </pc:sldMkLst>
      </pc:sldChg>
      <pc:sldChg chg="new">
        <pc:chgData name="Pratyus Pratye" userId="f0c8c8047c8e3c59" providerId="LiveId" clId="{8D0538CF-5E0E-452D-92CE-5FFED09FC749}" dt="2020-12-27T17:22:46.485" v="117" actId="680"/>
        <pc:sldMkLst>
          <pc:docMk/>
          <pc:sldMk cId="1684623317" sldId="300"/>
        </pc:sldMkLst>
      </pc:sldChg>
      <pc:sldChg chg="new">
        <pc:chgData name="Pratyus Pratye" userId="f0c8c8047c8e3c59" providerId="LiveId" clId="{8D0538CF-5E0E-452D-92CE-5FFED09FC749}" dt="2020-12-27T17:22:46.664" v="118" actId="680"/>
        <pc:sldMkLst>
          <pc:docMk/>
          <pc:sldMk cId="891948545" sldId="301"/>
        </pc:sldMkLst>
      </pc:sldChg>
      <pc:sldChg chg="new">
        <pc:chgData name="Pratyus Pratye" userId="f0c8c8047c8e3c59" providerId="LiveId" clId="{8D0538CF-5E0E-452D-92CE-5FFED09FC749}" dt="2020-12-27T17:22:46.848" v="119" actId="680"/>
        <pc:sldMkLst>
          <pc:docMk/>
          <pc:sldMk cId="2151392711" sldId="302"/>
        </pc:sldMkLst>
      </pc:sldChg>
      <pc:sldChg chg="new">
        <pc:chgData name="Pratyus Pratye" userId="f0c8c8047c8e3c59" providerId="LiveId" clId="{8D0538CF-5E0E-452D-92CE-5FFED09FC749}" dt="2020-12-27T17:22:47.042" v="120" actId="680"/>
        <pc:sldMkLst>
          <pc:docMk/>
          <pc:sldMk cId="3497958030" sldId="303"/>
        </pc:sldMkLst>
      </pc:sldChg>
      <pc:sldChg chg="new">
        <pc:chgData name="Pratyus Pratye" userId="f0c8c8047c8e3c59" providerId="LiveId" clId="{8D0538CF-5E0E-452D-92CE-5FFED09FC749}" dt="2020-12-27T17:22:47.235" v="121" actId="680"/>
        <pc:sldMkLst>
          <pc:docMk/>
          <pc:sldMk cId="1497853981" sldId="304"/>
        </pc:sldMkLst>
      </pc:sldChg>
      <pc:sldChg chg="new">
        <pc:chgData name="Pratyus Pratye" userId="f0c8c8047c8e3c59" providerId="LiveId" clId="{8D0538CF-5E0E-452D-92CE-5FFED09FC749}" dt="2020-12-27T17:22:47.418" v="122" actId="680"/>
        <pc:sldMkLst>
          <pc:docMk/>
          <pc:sldMk cId="2997927844" sldId="305"/>
        </pc:sldMkLst>
      </pc:sldChg>
      <pc:sldChg chg="new">
        <pc:chgData name="Pratyus Pratye" userId="f0c8c8047c8e3c59" providerId="LiveId" clId="{8D0538CF-5E0E-452D-92CE-5FFED09FC749}" dt="2020-12-27T17:22:47.582" v="123" actId="680"/>
        <pc:sldMkLst>
          <pc:docMk/>
          <pc:sldMk cId="2468347125" sldId="306"/>
        </pc:sldMkLst>
      </pc:sldChg>
      <pc:sldChg chg="new">
        <pc:chgData name="Pratyus Pratye" userId="f0c8c8047c8e3c59" providerId="LiveId" clId="{8D0538CF-5E0E-452D-92CE-5FFED09FC749}" dt="2020-12-27T17:22:47.765" v="124" actId="680"/>
        <pc:sldMkLst>
          <pc:docMk/>
          <pc:sldMk cId="1369859955" sldId="307"/>
        </pc:sldMkLst>
      </pc:sldChg>
      <pc:sldChg chg="new">
        <pc:chgData name="Pratyus Pratye" userId="f0c8c8047c8e3c59" providerId="LiveId" clId="{8D0538CF-5E0E-452D-92CE-5FFED09FC749}" dt="2020-12-27T17:22:47.958" v="125" actId="680"/>
        <pc:sldMkLst>
          <pc:docMk/>
          <pc:sldMk cId="1219541368" sldId="308"/>
        </pc:sldMkLst>
      </pc:sldChg>
      <pc:sldChg chg="new">
        <pc:chgData name="Pratyus Pratye" userId="f0c8c8047c8e3c59" providerId="LiveId" clId="{8D0538CF-5E0E-452D-92CE-5FFED09FC749}" dt="2020-12-27T17:22:48.153" v="126" actId="680"/>
        <pc:sldMkLst>
          <pc:docMk/>
          <pc:sldMk cId="1446886256" sldId="309"/>
        </pc:sldMkLst>
      </pc:sldChg>
      <pc:sldChg chg="new">
        <pc:chgData name="Pratyus Pratye" userId="f0c8c8047c8e3c59" providerId="LiveId" clId="{8D0538CF-5E0E-452D-92CE-5FFED09FC749}" dt="2020-12-27T17:22:48.328" v="127" actId="680"/>
        <pc:sldMkLst>
          <pc:docMk/>
          <pc:sldMk cId="2311794152" sldId="310"/>
        </pc:sldMkLst>
      </pc:sldChg>
      <pc:sldChg chg="new">
        <pc:chgData name="Pratyus Pratye" userId="f0c8c8047c8e3c59" providerId="LiveId" clId="{8D0538CF-5E0E-452D-92CE-5FFED09FC749}" dt="2020-12-27T17:22:48.512" v="128" actId="680"/>
        <pc:sldMkLst>
          <pc:docMk/>
          <pc:sldMk cId="1761247268" sldId="311"/>
        </pc:sldMkLst>
      </pc:sldChg>
      <pc:sldChg chg="new">
        <pc:chgData name="Pratyus Pratye" userId="f0c8c8047c8e3c59" providerId="LiveId" clId="{8D0538CF-5E0E-452D-92CE-5FFED09FC749}" dt="2020-12-27T17:22:48.696" v="129" actId="680"/>
        <pc:sldMkLst>
          <pc:docMk/>
          <pc:sldMk cId="1132745895" sldId="312"/>
        </pc:sldMkLst>
      </pc:sldChg>
    </pc:docChg>
  </pc:docChgLst>
  <pc:docChgLst>
    <pc:chgData name="Pratyus Pratye" userId="f0c8c8047c8e3c59" providerId="LiveId" clId="{CE8E50FA-2E68-4B20-B72C-31BA81F33B7E}"/>
    <pc:docChg chg="custSel delSld modSld">
      <pc:chgData name="Pratyus Pratye" userId="f0c8c8047c8e3c59" providerId="LiveId" clId="{CE8E50FA-2E68-4B20-B72C-31BA81F33B7E}" dt="2021-03-04T20:39:52.031" v="24" actId="2696"/>
      <pc:docMkLst>
        <pc:docMk/>
      </pc:docMkLst>
      <pc:sldChg chg="modSp mod">
        <pc:chgData name="Pratyus Pratye" userId="f0c8c8047c8e3c59" providerId="LiveId" clId="{CE8E50FA-2E68-4B20-B72C-31BA81F33B7E}" dt="2021-03-04T20:38:01.238" v="23" actId="5793"/>
        <pc:sldMkLst>
          <pc:docMk/>
          <pc:sldMk cId="913320097" sldId="256"/>
        </pc:sldMkLst>
        <pc:spChg chg="mod">
          <ac:chgData name="Pratyus Pratye" userId="f0c8c8047c8e3c59" providerId="LiveId" clId="{CE8E50FA-2E68-4B20-B72C-31BA81F33B7E}" dt="2021-03-04T20:38:01.238" v="23" actId="5793"/>
          <ac:spMkLst>
            <pc:docMk/>
            <pc:sldMk cId="913320097" sldId="256"/>
            <ac:spMk id="2" creationId="{16BCD43C-F450-4CC6-B3C7-C4BDC151DB41}"/>
          </ac:spMkLst>
        </pc:spChg>
      </pc:sldChg>
      <pc:sldChg chg="del">
        <pc:chgData name="Pratyus Pratye" userId="f0c8c8047c8e3c59" providerId="LiveId" clId="{CE8E50FA-2E68-4B20-B72C-31BA81F33B7E}" dt="2021-03-04T20:39:52.031" v="24" actId="2696"/>
        <pc:sldMkLst>
          <pc:docMk/>
          <pc:sldMk cId="2362362783" sldId="273"/>
        </pc:sldMkLst>
      </pc:sldChg>
      <pc:sldChg chg="del">
        <pc:chgData name="Pratyus Pratye" userId="f0c8c8047c8e3c59" providerId="LiveId" clId="{CE8E50FA-2E68-4B20-B72C-31BA81F33B7E}" dt="2021-03-04T20:39:52.031" v="24" actId="2696"/>
        <pc:sldMkLst>
          <pc:docMk/>
          <pc:sldMk cId="3932350389" sldId="274"/>
        </pc:sldMkLst>
      </pc:sldChg>
      <pc:sldChg chg="del">
        <pc:chgData name="Pratyus Pratye" userId="f0c8c8047c8e3c59" providerId="LiveId" clId="{CE8E50FA-2E68-4B20-B72C-31BA81F33B7E}" dt="2021-03-04T20:39:52.031" v="24" actId="2696"/>
        <pc:sldMkLst>
          <pc:docMk/>
          <pc:sldMk cId="1218260481" sldId="275"/>
        </pc:sldMkLst>
      </pc:sldChg>
      <pc:sldChg chg="del">
        <pc:chgData name="Pratyus Pratye" userId="f0c8c8047c8e3c59" providerId="LiveId" clId="{CE8E50FA-2E68-4B20-B72C-31BA81F33B7E}" dt="2021-03-04T20:39:52.031" v="24" actId="2696"/>
        <pc:sldMkLst>
          <pc:docMk/>
          <pc:sldMk cId="4137929328" sldId="276"/>
        </pc:sldMkLst>
      </pc:sldChg>
      <pc:sldChg chg="del">
        <pc:chgData name="Pratyus Pratye" userId="f0c8c8047c8e3c59" providerId="LiveId" clId="{CE8E50FA-2E68-4B20-B72C-31BA81F33B7E}" dt="2021-03-04T20:39:52.031" v="24" actId="2696"/>
        <pc:sldMkLst>
          <pc:docMk/>
          <pc:sldMk cId="3466207786" sldId="277"/>
        </pc:sldMkLst>
      </pc:sldChg>
      <pc:sldChg chg="del">
        <pc:chgData name="Pratyus Pratye" userId="f0c8c8047c8e3c59" providerId="LiveId" clId="{CE8E50FA-2E68-4B20-B72C-31BA81F33B7E}" dt="2021-03-04T20:39:52.031" v="24" actId="2696"/>
        <pc:sldMkLst>
          <pc:docMk/>
          <pc:sldMk cId="1247449549" sldId="278"/>
        </pc:sldMkLst>
      </pc:sldChg>
      <pc:sldChg chg="del">
        <pc:chgData name="Pratyus Pratye" userId="f0c8c8047c8e3c59" providerId="LiveId" clId="{CE8E50FA-2E68-4B20-B72C-31BA81F33B7E}" dt="2021-03-04T20:39:52.031" v="24" actId="2696"/>
        <pc:sldMkLst>
          <pc:docMk/>
          <pc:sldMk cId="963081825" sldId="279"/>
        </pc:sldMkLst>
      </pc:sldChg>
      <pc:sldChg chg="del">
        <pc:chgData name="Pratyus Pratye" userId="f0c8c8047c8e3c59" providerId="LiveId" clId="{CE8E50FA-2E68-4B20-B72C-31BA81F33B7E}" dt="2021-03-04T20:39:52.031" v="24" actId="2696"/>
        <pc:sldMkLst>
          <pc:docMk/>
          <pc:sldMk cId="604139849" sldId="280"/>
        </pc:sldMkLst>
      </pc:sldChg>
      <pc:sldChg chg="del">
        <pc:chgData name="Pratyus Pratye" userId="f0c8c8047c8e3c59" providerId="LiveId" clId="{CE8E50FA-2E68-4B20-B72C-31BA81F33B7E}" dt="2021-03-04T20:39:52.031" v="24" actId="2696"/>
        <pc:sldMkLst>
          <pc:docMk/>
          <pc:sldMk cId="2623428757" sldId="281"/>
        </pc:sldMkLst>
      </pc:sldChg>
      <pc:sldChg chg="del">
        <pc:chgData name="Pratyus Pratye" userId="f0c8c8047c8e3c59" providerId="LiveId" clId="{CE8E50FA-2E68-4B20-B72C-31BA81F33B7E}" dt="2021-03-04T20:39:52.031" v="24" actId="2696"/>
        <pc:sldMkLst>
          <pc:docMk/>
          <pc:sldMk cId="99179226" sldId="282"/>
        </pc:sldMkLst>
      </pc:sldChg>
      <pc:sldChg chg="del">
        <pc:chgData name="Pratyus Pratye" userId="f0c8c8047c8e3c59" providerId="LiveId" clId="{CE8E50FA-2E68-4B20-B72C-31BA81F33B7E}" dt="2021-03-04T20:39:52.031" v="24" actId="2696"/>
        <pc:sldMkLst>
          <pc:docMk/>
          <pc:sldMk cId="4208807399" sldId="28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A324DCE-ED13-409D-8BF5-34F1259CE524}" type="datetimeFigureOut">
              <a:rPr lang="en-IN" smtClean="0"/>
              <a:t>15-04-2021</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CC329EF7-4484-46CF-B328-1FF1E81A60C9}" type="slidenum">
              <a:rPr lang="en-IN" smtClean="0"/>
              <a:t>‹#›</a:t>
            </a:fld>
            <a:endParaRPr lang="en-IN"/>
          </a:p>
        </p:txBody>
      </p:sp>
    </p:spTree>
    <p:extLst>
      <p:ext uri="{BB962C8B-B14F-4D97-AF65-F5344CB8AC3E}">
        <p14:creationId xmlns:p14="http://schemas.microsoft.com/office/powerpoint/2010/main" val="3708932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324DCE-ED13-409D-8BF5-34F1259CE524}"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329EF7-4484-46CF-B328-1FF1E81A60C9}" type="slidenum">
              <a:rPr lang="en-IN" smtClean="0"/>
              <a:t>‹#›</a:t>
            </a:fld>
            <a:endParaRPr lang="en-IN"/>
          </a:p>
        </p:txBody>
      </p:sp>
    </p:spTree>
    <p:extLst>
      <p:ext uri="{BB962C8B-B14F-4D97-AF65-F5344CB8AC3E}">
        <p14:creationId xmlns:p14="http://schemas.microsoft.com/office/powerpoint/2010/main" val="3147144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A324DCE-ED13-409D-8BF5-34F1259CE524}" type="datetimeFigureOut">
              <a:rPr lang="en-IN" smtClean="0"/>
              <a:t>15-04-2021</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CC329EF7-4484-46CF-B328-1FF1E81A60C9}" type="slidenum">
              <a:rPr lang="en-IN" smtClean="0"/>
              <a:t>‹#›</a:t>
            </a:fld>
            <a:endParaRPr lang="en-IN"/>
          </a:p>
        </p:txBody>
      </p:sp>
    </p:spTree>
    <p:extLst>
      <p:ext uri="{BB962C8B-B14F-4D97-AF65-F5344CB8AC3E}">
        <p14:creationId xmlns:p14="http://schemas.microsoft.com/office/powerpoint/2010/main" val="3201406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324DCE-ED13-409D-8BF5-34F1259CE524}" type="datetimeFigureOut">
              <a:rPr lang="en-IN" smtClean="0"/>
              <a:t>15-04-2021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CC329EF7-4484-46CF-B328-1FF1E81A60C9}" type="slidenum">
              <a:rPr lang="en-IN" smtClean="0"/>
              <a:t>‹#›</a:t>
            </a:fld>
            <a:endParaRPr lang="en-IN"/>
          </a:p>
        </p:txBody>
      </p:sp>
    </p:spTree>
    <p:extLst>
      <p:ext uri="{BB962C8B-B14F-4D97-AF65-F5344CB8AC3E}">
        <p14:creationId xmlns:p14="http://schemas.microsoft.com/office/powerpoint/2010/main" val="3434122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A324DCE-ED13-409D-8BF5-34F1259CE524}" type="datetimeFigureOut">
              <a:rPr lang="en-IN" smtClean="0"/>
              <a:t>15-04-2021</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C329EF7-4484-46CF-B328-1FF1E81A60C9}" type="slidenum">
              <a:rPr lang="en-IN" smtClean="0"/>
              <a:t>‹#›</a:t>
            </a:fld>
            <a:endParaRPr lang="en-IN"/>
          </a:p>
        </p:txBody>
      </p:sp>
    </p:spTree>
    <p:extLst>
      <p:ext uri="{BB962C8B-B14F-4D97-AF65-F5344CB8AC3E}">
        <p14:creationId xmlns:p14="http://schemas.microsoft.com/office/powerpoint/2010/main" val="8649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324DCE-ED13-409D-8BF5-34F1259CE524}" type="datetimeFigureOut">
              <a:rPr lang="en-IN" smtClean="0"/>
              <a:t>15-04-2021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329EF7-4484-46CF-B328-1FF1E81A60C9}" type="slidenum">
              <a:rPr lang="en-IN" smtClean="0"/>
              <a:t>‹#›</a:t>
            </a:fld>
            <a:endParaRPr lang="en-IN"/>
          </a:p>
        </p:txBody>
      </p:sp>
    </p:spTree>
    <p:extLst>
      <p:ext uri="{BB962C8B-B14F-4D97-AF65-F5344CB8AC3E}">
        <p14:creationId xmlns:p14="http://schemas.microsoft.com/office/powerpoint/2010/main" val="3985267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324DCE-ED13-409D-8BF5-34F1259CE524}" type="datetimeFigureOut">
              <a:rPr lang="en-IN" smtClean="0"/>
              <a:t>15-04-2021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329EF7-4484-46CF-B328-1FF1E81A60C9}" type="slidenum">
              <a:rPr lang="en-IN" smtClean="0"/>
              <a:t>‹#›</a:t>
            </a:fld>
            <a:endParaRPr lang="en-IN"/>
          </a:p>
        </p:txBody>
      </p:sp>
    </p:spTree>
    <p:extLst>
      <p:ext uri="{BB962C8B-B14F-4D97-AF65-F5344CB8AC3E}">
        <p14:creationId xmlns:p14="http://schemas.microsoft.com/office/powerpoint/2010/main" val="673641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324DCE-ED13-409D-8BF5-34F1259CE524}" type="datetimeFigureOut">
              <a:rPr lang="en-IN" smtClean="0"/>
              <a:t>15-04-2021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329EF7-4484-46CF-B328-1FF1E81A60C9}" type="slidenum">
              <a:rPr lang="en-IN" smtClean="0"/>
              <a:t>‹#›</a:t>
            </a:fld>
            <a:endParaRPr lang="en-IN"/>
          </a:p>
        </p:txBody>
      </p:sp>
    </p:spTree>
    <p:extLst>
      <p:ext uri="{BB962C8B-B14F-4D97-AF65-F5344CB8AC3E}">
        <p14:creationId xmlns:p14="http://schemas.microsoft.com/office/powerpoint/2010/main" val="4018118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324DCE-ED13-409D-8BF5-34F1259CE524}" type="datetimeFigureOut">
              <a:rPr lang="en-IN" smtClean="0"/>
              <a:t>15-04-2021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329EF7-4484-46CF-B328-1FF1E81A60C9}" type="slidenum">
              <a:rPr lang="en-IN" smtClean="0"/>
              <a:t>‹#›</a:t>
            </a:fld>
            <a:endParaRPr lang="en-IN"/>
          </a:p>
        </p:txBody>
      </p:sp>
    </p:spTree>
    <p:extLst>
      <p:ext uri="{BB962C8B-B14F-4D97-AF65-F5344CB8AC3E}">
        <p14:creationId xmlns:p14="http://schemas.microsoft.com/office/powerpoint/2010/main" val="77513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A324DCE-ED13-409D-8BF5-34F1259CE524}" type="datetimeFigureOut">
              <a:rPr lang="en-IN" smtClean="0"/>
              <a:t>15-04-2021</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C329EF7-4484-46CF-B328-1FF1E81A60C9}" type="slidenum">
              <a:rPr lang="en-IN" smtClean="0"/>
              <a:t>‹#›</a:t>
            </a:fld>
            <a:endParaRPr lang="en-IN"/>
          </a:p>
        </p:txBody>
      </p:sp>
    </p:spTree>
    <p:extLst>
      <p:ext uri="{BB962C8B-B14F-4D97-AF65-F5344CB8AC3E}">
        <p14:creationId xmlns:p14="http://schemas.microsoft.com/office/powerpoint/2010/main" val="1817704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324DCE-ED13-409D-8BF5-34F1259CE524}" type="datetimeFigureOut">
              <a:rPr lang="en-IN" smtClean="0"/>
              <a:t>15-04-2021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329EF7-4484-46CF-B328-1FF1E81A60C9}" type="slidenum">
              <a:rPr lang="en-IN" smtClean="0"/>
              <a:t>‹#›</a:t>
            </a:fld>
            <a:endParaRPr lang="en-IN"/>
          </a:p>
        </p:txBody>
      </p:sp>
    </p:spTree>
    <p:extLst>
      <p:ext uri="{BB962C8B-B14F-4D97-AF65-F5344CB8AC3E}">
        <p14:creationId xmlns:p14="http://schemas.microsoft.com/office/powerpoint/2010/main" val="520971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A324DCE-ED13-409D-8BF5-34F1259CE524}" type="datetimeFigureOut">
              <a:rPr lang="en-IN" smtClean="0"/>
              <a:t>15-04-2021</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C329EF7-4484-46CF-B328-1FF1E81A60C9}"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73382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D43C-F450-4CC6-B3C7-C4BDC151DB41}"/>
              </a:ext>
            </a:extLst>
          </p:cNvPr>
          <p:cNvSpPr>
            <a:spLocks noGrp="1"/>
          </p:cNvSpPr>
          <p:nvPr>
            <p:ph type="ctrTitle"/>
          </p:nvPr>
        </p:nvSpPr>
        <p:spPr>
          <a:xfrm>
            <a:off x="519048" y="2254928"/>
            <a:ext cx="7142382" cy="773176"/>
          </a:xfrm>
        </p:spPr>
        <p:txBody>
          <a:bodyPr/>
          <a:lstStyle/>
          <a:p>
            <a:r>
              <a:rPr lang="en-US" b="1" dirty="0">
                <a:solidFill>
                  <a:schemeClr val="tx1"/>
                </a:solidFill>
              </a:rPr>
              <a:t>Letter Series</a:t>
            </a:r>
            <a:endParaRPr lang="en-IN" b="1" dirty="0">
              <a:solidFill>
                <a:schemeClr val="tx1"/>
              </a:solidFill>
            </a:endParaRPr>
          </a:p>
        </p:txBody>
      </p:sp>
      <p:sp>
        <p:nvSpPr>
          <p:cNvPr id="3" name="Subtitle 2">
            <a:extLst>
              <a:ext uri="{FF2B5EF4-FFF2-40B4-BE49-F238E27FC236}">
                <a16:creationId xmlns:a16="http://schemas.microsoft.com/office/drawing/2014/main" id="{7FE5A63D-5E5D-4636-8C11-50DFF88BD32A}"/>
              </a:ext>
            </a:extLst>
          </p:cNvPr>
          <p:cNvSpPr>
            <a:spLocks noGrp="1"/>
          </p:cNvSpPr>
          <p:nvPr>
            <p:ph type="subTitle" idx="1"/>
          </p:nvPr>
        </p:nvSpPr>
        <p:spPr>
          <a:xfrm>
            <a:off x="9152878" y="5984370"/>
            <a:ext cx="2421862" cy="336532"/>
          </a:xfrm>
        </p:spPr>
        <p:txBody>
          <a:bodyPr>
            <a:noAutofit/>
          </a:bodyPr>
          <a:lstStyle/>
          <a:p>
            <a:r>
              <a:rPr lang="en-US" sz="1800" b="1" dirty="0">
                <a:solidFill>
                  <a:schemeClr val="tx1"/>
                </a:solidFill>
              </a:rPr>
              <a:t>Pratyus  </a:t>
            </a:r>
            <a:r>
              <a:rPr lang="en-US" sz="1800" b="1" dirty="0" err="1">
                <a:solidFill>
                  <a:schemeClr val="tx1"/>
                </a:solidFill>
              </a:rPr>
              <a:t>pratye</a:t>
            </a:r>
            <a:endParaRPr lang="en-IN" sz="1800" b="1" dirty="0">
              <a:solidFill>
                <a:schemeClr val="tx1"/>
              </a:solidFill>
            </a:endParaRPr>
          </a:p>
        </p:txBody>
      </p:sp>
    </p:spTree>
    <p:extLst>
      <p:ext uri="{BB962C8B-B14F-4D97-AF65-F5344CB8AC3E}">
        <p14:creationId xmlns:p14="http://schemas.microsoft.com/office/powerpoint/2010/main" val="913320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0F78A-5F00-4E08-8FB7-53AA32A1787E}"/>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882C0C27-2BEF-4676-B533-C50FA91266B5}"/>
              </a:ext>
            </a:extLst>
          </p:cNvPr>
          <p:cNvSpPr txBox="1"/>
          <p:nvPr/>
        </p:nvSpPr>
        <p:spPr>
          <a:xfrm>
            <a:off x="340310" y="1912684"/>
            <a:ext cx="7791635" cy="2585323"/>
          </a:xfrm>
          <a:prstGeom prst="rect">
            <a:avLst/>
          </a:prstGeom>
          <a:noFill/>
        </p:spPr>
        <p:txBody>
          <a:bodyPr wrap="square">
            <a:spAutoFit/>
          </a:bodyPr>
          <a:lstStyle/>
          <a:p>
            <a:r>
              <a:rPr lang="pt-BR" dirty="0"/>
              <a:t>15. E H, I M, N S, _ _</a:t>
            </a:r>
          </a:p>
          <a:p>
            <a:endParaRPr lang="pt-BR" dirty="0"/>
          </a:p>
          <a:p>
            <a:pPr marL="342900" indent="-342900">
              <a:buAutoNum type="alphaUcPeriod"/>
            </a:pPr>
            <a:r>
              <a:rPr lang="en-IN" dirty="0"/>
              <a:t>U Y 		B. U Z 		C. T Y 		D. T Z 		E. None of these </a:t>
            </a:r>
          </a:p>
          <a:p>
            <a:pPr marL="342900" indent="-342900">
              <a:buAutoNum type="alphaUcPeriod"/>
            </a:pPr>
            <a:endParaRPr lang="en-IN" dirty="0"/>
          </a:p>
          <a:p>
            <a:r>
              <a:rPr lang="en-IN" dirty="0"/>
              <a:t>16. P5QR, P4QS, P3QT, _____, P1QV </a:t>
            </a:r>
          </a:p>
          <a:p>
            <a:endParaRPr lang="en-IN" dirty="0"/>
          </a:p>
          <a:p>
            <a:r>
              <a:rPr lang="en-IN" dirty="0"/>
              <a:t>A. PQW 		B. PQV2 		C. P2QU 		D. PQ3U </a:t>
            </a:r>
            <a:endParaRPr lang="pt-BR" dirty="0"/>
          </a:p>
          <a:p>
            <a:endParaRPr lang="pt-BR" dirty="0"/>
          </a:p>
          <a:p>
            <a:r>
              <a:rPr lang="pt-BR" dirty="0"/>
              <a:t> </a:t>
            </a:r>
            <a:endParaRPr lang="en-IN" dirty="0"/>
          </a:p>
        </p:txBody>
      </p:sp>
    </p:spTree>
    <p:extLst>
      <p:ext uri="{BB962C8B-B14F-4D97-AF65-F5344CB8AC3E}">
        <p14:creationId xmlns:p14="http://schemas.microsoft.com/office/powerpoint/2010/main" val="2107537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5017E-8AB0-4B5A-BC42-8258046E9998}"/>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80CB3B6B-13B8-4C0A-A400-6668881B7FB6}"/>
              </a:ext>
            </a:extLst>
          </p:cNvPr>
          <p:cNvSpPr txBox="1"/>
          <p:nvPr/>
        </p:nvSpPr>
        <p:spPr>
          <a:xfrm>
            <a:off x="340311" y="1782209"/>
            <a:ext cx="10019930" cy="1754326"/>
          </a:xfrm>
          <a:prstGeom prst="rect">
            <a:avLst/>
          </a:prstGeom>
          <a:noFill/>
        </p:spPr>
        <p:txBody>
          <a:bodyPr wrap="square">
            <a:spAutoFit/>
          </a:bodyPr>
          <a:lstStyle/>
          <a:p>
            <a:r>
              <a:rPr lang="en-IN" dirty="0"/>
              <a:t>17.ABC, ABC2, AB2C2, _____, A2B2C3. </a:t>
            </a:r>
          </a:p>
          <a:p>
            <a:pPr marL="342900" indent="-342900">
              <a:buAutoNum type="alphaUcPeriod"/>
            </a:pPr>
            <a:r>
              <a:rPr lang="en-IN" dirty="0"/>
              <a:t>ABC3 		B. A2B2C2. 		C. A3BC3. 		D. A2B2C2 </a:t>
            </a:r>
          </a:p>
          <a:p>
            <a:pPr marL="342900" indent="-342900">
              <a:buAutoNum type="alphaUcPeriod"/>
            </a:pPr>
            <a:endParaRPr lang="en-IN" dirty="0"/>
          </a:p>
          <a:p>
            <a:pPr marL="342900" indent="-342900">
              <a:buAutoNum type="alphaUcPeriod"/>
            </a:pPr>
            <a:endParaRPr lang="en-IN" dirty="0"/>
          </a:p>
          <a:p>
            <a:r>
              <a:rPr lang="en-IN" dirty="0"/>
              <a:t>18. n _ m n p _ _ p m n p _ n _ m. </a:t>
            </a:r>
          </a:p>
          <a:p>
            <a:r>
              <a:rPr lang="en-IN" dirty="0"/>
              <a:t>A. </a:t>
            </a:r>
            <a:r>
              <a:rPr lang="en-IN" dirty="0" err="1"/>
              <a:t>pmnpm</a:t>
            </a:r>
            <a:r>
              <a:rPr lang="en-IN" dirty="0"/>
              <a:t> 		B. </a:t>
            </a:r>
            <a:r>
              <a:rPr lang="en-IN" dirty="0" err="1"/>
              <a:t>pmnpp</a:t>
            </a:r>
            <a:r>
              <a:rPr lang="en-IN" dirty="0"/>
              <a:t> 		C. </a:t>
            </a:r>
            <a:r>
              <a:rPr lang="en-IN" dirty="0" err="1"/>
              <a:t>pmnmp</a:t>
            </a:r>
            <a:r>
              <a:rPr lang="en-IN" dirty="0"/>
              <a:t> 		D. </a:t>
            </a:r>
            <a:r>
              <a:rPr lang="en-IN" dirty="0" err="1"/>
              <a:t>pnpmn</a:t>
            </a:r>
            <a:r>
              <a:rPr lang="en-IN" dirty="0"/>
              <a:t> </a:t>
            </a:r>
          </a:p>
        </p:txBody>
      </p:sp>
    </p:spTree>
    <p:extLst>
      <p:ext uri="{BB962C8B-B14F-4D97-AF65-F5344CB8AC3E}">
        <p14:creationId xmlns:p14="http://schemas.microsoft.com/office/powerpoint/2010/main" val="3611781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CEA11-5A3A-4CB8-9BB9-155026780133}"/>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5DA9EA7F-FFB8-4602-A4DC-52EBD83459B6}"/>
              </a:ext>
            </a:extLst>
          </p:cNvPr>
          <p:cNvSpPr txBox="1"/>
          <p:nvPr/>
        </p:nvSpPr>
        <p:spPr>
          <a:xfrm>
            <a:off x="446841" y="1885159"/>
            <a:ext cx="11511379" cy="3139321"/>
          </a:xfrm>
          <a:prstGeom prst="rect">
            <a:avLst/>
          </a:prstGeom>
          <a:noFill/>
        </p:spPr>
        <p:txBody>
          <a:bodyPr wrap="square">
            <a:spAutoFit/>
          </a:bodyPr>
          <a:lstStyle/>
          <a:p>
            <a:r>
              <a:rPr lang="en-US" dirty="0"/>
              <a:t>19. In alphabet series, some alphabets are missing which are given in that order as one of the alternatives below it. Choose the correct alternative. </a:t>
            </a:r>
            <a:r>
              <a:rPr lang="en-US" dirty="0" err="1"/>
              <a:t>abca</a:t>
            </a:r>
            <a:r>
              <a:rPr lang="en-US" dirty="0"/>
              <a:t> _ </a:t>
            </a:r>
            <a:r>
              <a:rPr lang="en-US" dirty="0" err="1"/>
              <a:t>bcaab</a:t>
            </a:r>
            <a:r>
              <a:rPr lang="en-US" dirty="0"/>
              <a:t> _ ca _ </a:t>
            </a:r>
            <a:r>
              <a:rPr lang="en-US" dirty="0" err="1"/>
              <a:t>bbc</a:t>
            </a:r>
            <a:r>
              <a:rPr lang="en-US" dirty="0"/>
              <a:t> _ a</a:t>
            </a:r>
          </a:p>
          <a:p>
            <a:r>
              <a:rPr lang="en-US" dirty="0"/>
              <a:t> </a:t>
            </a:r>
          </a:p>
          <a:p>
            <a:pPr marL="342900" indent="-342900">
              <a:buAutoNum type="alphaUcPeriod"/>
            </a:pPr>
            <a:r>
              <a:rPr lang="en-US" dirty="0" err="1"/>
              <a:t>ccaa</a:t>
            </a:r>
            <a:r>
              <a:rPr lang="en-US" dirty="0"/>
              <a:t> 		B. </a:t>
            </a:r>
            <a:r>
              <a:rPr lang="en-US" dirty="0" err="1"/>
              <a:t>bbaa</a:t>
            </a:r>
            <a:r>
              <a:rPr lang="en-US" dirty="0"/>
              <a:t> 		C. </a:t>
            </a:r>
            <a:r>
              <a:rPr lang="en-US" dirty="0" err="1"/>
              <a:t>abac</a:t>
            </a:r>
            <a:r>
              <a:rPr lang="en-US" dirty="0"/>
              <a:t> 		D. abba </a:t>
            </a:r>
          </a:p>
          <a:p>
            <a:endParaRPr lang="en-US" dirty="0"/>
          </a:p>
          <a:p>
            <a:endParaRPr lang="en-US" dirty="0"/>
          </a:p>
          <a:p>
            <a:endParaRPr lang="en-US" dirty="0"/>
          </a:p>
          <a:p>
            <a:r>
              <a:rPr lang="en-US" dirty="0"/>
              <a:t>20. In alphabet series, some alphabets are missing which are given in that order as one of the alternatives below it. Choose the correct alternative. _ bcc _ ac _ </a:t>
            </a:r>
            <a:r>
              <a:rPr lang="en-US" dirty="0" err="1"/>
              <a:t>aabb</a:t>
            </a:r>
            <a:r>
              <a:rPr lang="en-US" dirty="0"/>
              <a:t> _ ab _ cc </a:t>
            </a:r>
          </a:p>
          <a:p>
            <a:endParaRPr lang="en-US" dirty="0"/>
          </a:p>
          <a:p>
            <a:r>
              <a:rPr lang="en-US" dirty="0"/>
              <a:t>A. </a:t>
            </a:r>
            <a:r>
              <a:rPr lang="en-US" dirty="0" err="1"/>
              <a:t>aabca</a:t>
            </a:r>
            <a:r>
              <a:rPr lang="en-US" dirty="0"/>
              <a:t> 		B. abaca 		C. </a:t>
            </a:r>
            <a:r>
              <a:rPr lang="en-US" dirty="0" err="1"/>
              <a:t>bacab</a:t>
            </a:r>
            <a:r>
              <a:rPr lang="en-US" dirty="0"/>
              <a:t> 		D. </a:t>
            </a:r>
            <a:r>
              <a:rPr lang="en-US" dirty="0" err="1"/>
              <a:t>bcaca</a:t>
            </a:r>
            <a:endParaRPr lang="en-IN" dirty="0"/>
          </a:p>
        </p:txBody>
      </p:sp>
    </p:spTree>
    <p:extLst>
      <p:ext uri="{BB962C8B-B14F-4D97-AF65-F5344CB8AC3E}">
        <p14:creationId xmlns:p14="http://schemas.microsoft.com/office/powerpoint/2010/main" val="1401744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B680C-3D53-4239-A8D8-DB0CB927C2B5}"/>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1D31FE9A-D09B-47B0-83E2-27A819B86494}"/>
              </a:ext>
            </a:extLst>
          </p:cNvPr>
          <p:cNvSpPr txBox="1"/>
          <p:nvPr/>
        </p:nvSpPr>
        <p:spPr>
          <a:xfrm>
            <a:off x="402455" y="1824806"/>
            <a:ext cx="11342702" cy="2031325"/>
          </a:xfrm>
          <a:prstGeom prst="rect">
            <a:avLst/>
          </a:prstGeom>
          <a:noFill/>
        </p:spPr>
        <p:txBody>
          <a:bodyPr wrap="square">
            <a:spAutoFit/>
          </a:bodyPr>
          <a:lstStyle/>
          <a:p>
            <a:r>
              <a:rPr lang="en-US" dirty="0"/>
              <a:t>21. In alphabet series, some alphabets are missing which are given in that order as one of the alternatives below it. Choose the correct alternative. _ b c d e/ a _ c d d/a _ c </a:t>
            </a:r>
            <a:r>
              <a:rPr lang="en-US" dirty="0" err="1"/>
              <a:t>c</a:t>
            </a:r>
            <a:r>
              <a:rPr lang="en-US" dirty="0"/>
              <a:t> c/ a b _ _. </a:t>
            </a:r>
          </a:p>
          <a:p>
            <a:r>
              <a:rPr lang="en-US" dirty="0"/>
              <a:t>A. baba 		B. </a:t>
            </a:r>
            <a:r>
              <a:rPr lang="en-US" dirty="0" err="1"/>
              <a:t>bbaa</a:t>
            </a:r>
            <a:r>
              <a:rPr lang="en-US" dirty="0"/>
              <a:t>		 C. </a:t>
            </a:r>
            <a:r>
              <a:rPr lang="en-US" dirty="0" err="1"/>
              <a:t>bbab</a:t>
            </a:r>
            <a:r>
              <a:rPr lang="en-US" dirty="0"/>
              <a:t> 		D. </a:t>
            </a:r>
            <a:r>
              <a:rPr lang="en-US" dirty="0" err="1"/>
              <a:t>abbb</a:t>
            </a:r>
            <a:endParaRPr lang="en-US" dirty="0"/>
          </a:p>
          <a:p>
            <a:endParaRPr lang="en-US" dirty="0"/>
          </a:p>
          <a:p>
            <a:r>
              <a:rPr lang="en-US" dirty="0"/>
              <a:t>22. E, I, M, Q, U _____ </a:t>
            </a:r>
          </a:p>
          <a:p>
            <a:endParaRPr lang="en-US" dirty="0"/>
          </a:p>
          <a:p>
            <a:r>
              <a:rPr lang="en-US" dirty="0"/>
              <a:t>A. X 		B. T 		C. V 		D. Y </a:t>
            </a:r>
            <a:endParaRPr lang="en-IN" dirty="0"/>
          </a:p>
        </p:txBody>
      </p:sp>
    </p:spTree>
    <p:extLst>
      <p:ext uri="{BB962C8B-B14F-4D97-AF65-F5344CB8AC3E}">
        <p14:creationId xmlns:p14="http://schemas.microsoft.com/office/powerpoint/2010/main" val="406819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2FB2B-0CCB-45B9-AEE7-9E2C529D141D}"/>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853EBF97-573C-46A2-A3F7-E3AF1EFB8887}"/>
              </a:ext>
            </a:extLst>
          </p:cNvPr>
          <p:cNvSpPr txBox="1"/>
          <p:nvPr/>
        </p:nvSpPr>
        <p:spPr>
          <a:xfrm>
            <a:off x="402455" y="1849688"/>
            <a:ext cx="6096000" cy="2308324"/>
          </a:xfrm>
          <a:prstGeom prst="rect">
            <a:avLst/>
          </a:prstGeom>
          <a:noFill/>
        </p:spPr>
        <p:txBody>
          <a:bodyPr wrap="square">
            <a:spAutoFit/>
          </a:bodyPr>
          <a:lstStyle/>
          <a:p>
            <a:r>
              <a:rPr lang="en-IN" dirty="0"/>
              <a:t>23. L, N, Q, U, _____, F, M </a:t>
            </a:r>
          </a:p>
          <a:p>
            <a:endParaRPr lang="en-IN" dirty="0"/>
          </a:p>
          <a:p>
            <a:pPr marL="342900" indent="-342900">
              <a:buAutoNum type="alphaUcPeriod"/>
            </a:pPr>
            <a:r>
              <a:rPr lang="en-IN" dirty="0"/>
              <a:t>X 		B. Z 		C. T 		D. Y </a:t>
            </a:r>
          </a:p>
          <a:p>
            <a:endParaRPr lang="en-IN" dirty="0"/>
          </a:p>
          <a:p>
            <a:endParaRPr lang="en-IN" dirty="0"/>
          </a:p>
          <a:p>
            <a:r>
              <a:rPr lang="en-IN" dirty="0"/>
              <a:t>24. DEF, QRS, HIJ, UVW, LMN, _____ </a:t>
            </a:r>
          </a:p>
          <a:p>
            <a:endParaRPr lang="en-IN" dirty="0"/>
          </a:p>
          <a:p>
            <a:r>
              <a:rPr lang="en-IN" dirty="0"/>
              <a:t>A. DAZ 		B. CAT 		C. YZA 		D. BZV </a:t>
            </a:r>
          </a:p>
        </p:txBody>
      </p:sp>
    </p:spTree>
    <p:extLst>
      <p:ext uri="{BB962C8B-B14F-4D97-AF65-F5344CB8AC3E}">
        <p14:creationId xmlns:p14="http://schemas.microsoft.com/office/powerpoint/2010/main" val="1257146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ACE5-CDEC-4BB3-ADAF-995E717A17BA}"/>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04804C95-65C8-416E-8816-AA742378C132}"/>
              </a:ext>
            </a:extLst>
          </p:cNvPr>
          <p:cNvSpPr txBox="1"/>
          <p:nvPr/>
        </p:nvSpPr>
        <p:spPr>
          <a:xfrm>
            <a:off x="393575" y="1862108"/>
            <a:ext cx="11307193" cy="1754326"/>
          </a:xfrm>
          <a:prstGeom prst="rect">
            <a:avLst/>
          </a:prstGeom>
          <a:noFill/>
        </p:spPr>
        <p:txBody>
          <a:bodyPr wrap="square">
            <a:spAutoFit/>
          </a:bodyPr>
          <a:lstStyle/>
          <a:p>
            <a:r>
              <a:rPr lang="en-US" dirty="0"/>
              <a:t>25.C(1)L, F(4)O, I(9)R, L(16)U, ____ </a:t>
            </a:r>
          </a:p>
          <a:p>
            <a:pPr marL="342900" indent="-342900">
              <a:buAutoNum type="alphaUcPeriod"/>
            </a:pPr>
            <a:r>
              <a:rPr lang="en-US" dirty="0"/>
              <a:t>O(20)X 		B. N(25)X 		C. O(25)X 		D. N(20)Y 		E. None of these </a:t>
            </a:r>
          </a:p>
          <a:p>
            <a:pPr marL="342900" indent="-342900">
              <a:buAutoNum type="alphaUcPeriod"/>
            </a:pPr>
            <a:endParaRPr lang="en-US" dirty="0"/>
          </a:p>
          <a:p>
            <a:pPr marL="342900" indent="-342900">
              <a:buAutoNum type="alphaUcPeriod"/>
            </a:pPr>
            <a:endParaRPr lang="en-US" dirty="0"/>
          </a:p>
          <a:p>
            <a:r>
              <a:rPr lang="en-US" dirty="0"/>
              <a:t>26.ACH, FAI, JYK, MWN, ______ </a:t>
            </a:r>
          </a:p>
          <a:p>
            <a:r>
              <a:rPr lang="en-US" dirty="0"/>
              <a:t>A. PVS 		B. OUR 		C. PTQ 		D. OTS 		E. None of these</a:t>
            </a:r>
            <a:endParaRPr lang="en-IN" dirty="0"/>
          </a:p>
        </p:txBody>
      </p:sp>
    </p:spTree>
    <p:extLst>
      <p:ext uri="{BB962C8B-B14F-4D97-AF65-F5344CB8AC3E}">
        <p14:creationId xmlns:p14="http://schemas.microsoft.com/office/powerpoint/2010/main" val="4146975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7FA7-E2DB-4816-826A-F15FE4752BAD}"/>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11590F9E-12A3-4C19-940E-BFAEA35A9144}"/>
              </a:ext>
            </a:extLst>
          </p:cNvPr>
          <p:cNvSpPr txBox="1"/>
          <p:nvPr/>
        </p:nvSpPr>
        <p:spPr>
          <a:xfrm>
            <a:off x="458679" y="1894037"/>
            <a:ext cx="11274641" cy="3416320"/>
          </a:xfrm>
          <a:prstGeom prst="rect">
            <a:avLst/>
          </a:prstGeom>
          <a:noFill/>
        </p:spPr>
        <p:txBody>
          <a:bodyPr wrap="square">
            <a:spAutoFit/>
          </a:bodyPr>
          <a:lstStyle/>
          <a:p>
            <a:r>
              <a:rPr lang="en-US" dirty="0"/>
              <a:t>27. If the second half of the English alphabet is written in reverse order, which letter will be ninth of the right of the eighth letter from the left end. </a:t>
            </a:r>
          </a:p>
          <a:p>
            <a:r>
              <a:rPr lang="en-US" dirty="0"/>
              <a:t>A. X 		B. Q 		C. W 		D. D 		E. None of these </a:t>
            </a:r>
          </a:p>
          <a:p>
            <a:endParaRPr lang="en-US" dirty="0"/>
          </a:p>
          <a:p>
            <a:endParaRPr lang="en-US" dirty="0"/>
          </a:p>
          <a:p>
            <a:endParaRPr lang="en-US" dirty="0"/>
          </a:p>
          <a:p>
            <a:endParaRPr lang="en-US" dirty="0"/>
          </a:p>
          <a:p>
            <a:endParaRPr lang="en-US" dirty="0"/>
          </a:p>
          <a:p>
            <a:r>
              <a:rPr lang="en-US" dirty="0"/>
              <a:t>28. If the first half of the alphabet is written in reverse order, then which letter will be the middle letter between the 9th letter from left end and 10th letter from the right end. </a:t>
            </a:r>
          </a:p>
          <a:p>
            <a:endParaRPr lang="en-US" dirty="0"/>
          </a:p>
          <a:p>
            <a:r>
              <a:rPr lang="en-US" dirty="0"/>
              <a:t>A. Be 		B. A 		C. N 		D. D 		E. None of these</a:t>
            </a:r>
            <a:endParaRPr lang="en-IN" dirty="0"/>
          </a:p>
        </p:txBody>
      </p:sp>
    </p:spTree>
    <p:extLst>
      <p:ext uri="{BB962C8B-B14F-4D97-AF65-F5344CB8AC3E}">
        <p14:creationId xmlns:p14="http://schemas.microsoft.com/office/powerpoint/2010/main" val="906925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095A3-578F-4819-BC1E-E24466850EC7}"/>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3DCFEF8E-9898-41DB-AD4E-E15D37898294}"/>
              </a:ext>
            </a:extLst>
          </p:cNvPr>
          <p:cNvSpPr txBox="1"/>
          <p:nvPr/>
        </p:nvSpPr>
        <p:spPr>
          <a:xfrm>
            <a:off x="323739" y="1860317"/>
            <a:ext cx="11163965" cy="923330"/>
          </a:xfrm>
          <a:prstGeom prst="rect">
            <a:avLst/>
          </a:prstGeom>
          <a:noFill/>
        </p:spPr>
        <p:txBody>
          <a:bodyPr wrap="square">
            <a:spAutoFit/>
          </a:bodyPr>
          <a:lstStyle/>
          <a:p>
            <a:r>
              <a:rPr lang="en-US" dirty="0"/>
              <a:t>29. If the first and second letters of English alphabet interchange their positions, also the third and fourth letters, the fifth and the sixth letters and so on; Which one of the following letters would be 17th letter from your right? </a:t>
            </a:r>
          </a:p>
          <a:p>
            <a:r>
              <a:rPr lang="en-US" dirty="0"/>
              <a:t>A. H 		B. I 		C. F 		D. J 		E. None of these</a:t>
            </a:r>
            <a:endParaRPr lang="en-IN" dirty="0"/>
          </a:p>
        </p:txBody>
      </p:sp>
    </p:spTree>
    <p:extLst>
      <p:ext uri="{BB962C8B-B14F-4D97-AF65-F5344CB8AC3E}">
        <p14:creationId xmlns:p14="http://schemas.microsoft.com/office/powerpoint/2010/main" val="2000597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B86BE-14B0-4141-BB98-ADAC41021B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3935CC-E1E8-4B72-A2E4-21597D087FC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32745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E7B90C-3F11-45F7-935C-D9596C84E3E1}"/>
              </a:ext>
            </a:extLst>
          </p:cNvPr>
          <p:cNvSpPr txBox="1"/>
          <p:nvPr/>
        </p:nvSpPr>
        <p:spPr>
          <a:xfrm>
            <a:off x="372533" y="1951672"/>
            <a:ext cx="6096000" cy="1477328"/>
          </a:xfrm>
          <a:prstGeom prst="rect">
            <a:avLst/>
          </a:prstGeom>
          <a:noFill/>
        </p:spPr>
        <p:txBody>
          <a:bodyPr wrap="square">
            <a:spAutoFit/>
          </a:bodyPr>
          <a:lstStyle/>
          <a:p>
            <a:pPr algn="l"/>
            <a:r>
              <a:rPr lang="nn-NO" sz="1800" b="0" i="0" u="none" strike="noStrike" baseline="0" dirty="0">
                <a:latin typeface="Verdana" panose="020B0604030504040204" pitchFamily="34" charset="0"/>
              </a:rPr>
              <a:t>1. _bca_ca_c_b_</a:t>
            </a:r>
          </a:p>
          <a:p>
            <a:pPr algn="l"/>
            <a:r>
              <a:rPr lang="en-IN" sz="1800" b="0" i="0" u="none" strike="noStrike" baseline="0" dirty="0">
                <a:latin typeface="Verdana" panose="020B0604030504040204" pitchFamily="34" charset="0"/>
              </a:rPr>
              <a:t>A. </a:t>
            </a:r>
            <a:r>
              <a:rPr lang="en-IN" sz="1800" b="0" i="0" u="none" strike="noStrike" baseline="0" dirty="0" err="1">
                <a:latin typeface="Verdana" panose="020B0604030504040204" pitchFamily="34" charset="0"/>
              </a:rPr>
              <a:t>aabbc</a:t>
            </a:r>
            <a:endParaRPr lang="en-IN" sz="1800" b="0" i="0" u="none" strike="noStrike" baseline="0" dirty="0">
              <a:latin typeface="Verdana" panose="020B0604030504040204" pitchFamily="34" charset="0"/>
            </a:endParaRPr>
          </a:p>
          <a:p>
            <a:pPr algn="l"/>
            <a:r>
              <a:rPr lang="en-IN" sz="1800" b="0" i="0" u="none" strike="noStrike" baseline="0" dirty="0">
                <a:latin typeface="Verdana" panose="020B0604030504040204" pitchFamily="34" charset="0"/>
              </a:rPr>
              <a:t>B. </a:t>
            </a:r>
            <a:r>
              <a:rPr lang="en-IN" sz="1800" b="0" i="0" u="none" strike="noStrike" baseline="0" dirty="0" err="1">
                <a:latin typeface="Verdana" panose="020B0604030504040204" pitchFamily="34" charset="0"/>
              </a:rPr>
              <a:t>aabcc</a:t>
            </a:r>
            <a:endParaRPr lang="en-IN" sz="1800" b="0" i="0" u="none" strike="noStrike" baseline="0" dirty="0">
              <a:latin typeface="Verdana" panose="020B0604030504040204" pitchFamily="34" charset="0"/>
            </a:endParaRPr>
          </a:p>
          <a:p>
            <a:pPr algn="l"/>
            <a:r>
              <a:rPr lang="en-IN" sz="1800" b="0" i="0" u="none" strike="noStrike" baseline="0" dirty="0">
                <a:latin typeface="Verdana" panose="020B0604030504040204" pitchFamily="34" charset="0"/>
              </a:rPr>
              <a:t>C. </a:t>
            </a:r>
            <a:r>
              <a:rPr lang="en-IN" sz="1800" b="0" i="0" u="none" strike="noStrike" baseline="0" dirty="0" err="1">
                <a:latin typeface="Verdana" panose="020B0604030504040204" pitchFamily="34" charset="0"/>
              </a:rPr>
              <a:t>abbbc</a:t>
            </a:r>
            <a:endParaRPr lang="en-IN" sz="1800" b="0" i="0" u="none" strike="noStrike" baseline="0" dirty="0">
              <a:latin typeface="Verdana" panose="020B0604030504040204" pitchFamily="34" charset="0"/>
            </a:endParaRPr>
          </a:p>
          <a:p>
            <a:pPr algn="l"/>
            <a:r>
              <a:rPr lang="en-IN" sz="1800" b="0" i="0" u="none" strike="noStrike" baseline="0" dirty="0">
                <a:latin typeface="Verdana" panose="020B0604030504040204" pitchFamily="34" charset="0"/>
              </a:rPr>
              <a:t>D. </a:t>
            </a:r>
            <a:r>
              <a:rPr lang="en-IN" sz="1800" b="0" i="0" u="none" strike="noStrike" baseline="0" dirty="0" err="1">
                <a:latin typeface="Verdana" panose="020B0604030504040204" pitchFamily="34" charset="0"/>
              </a:rPr>
              <a:t>abbac</a:t>
            </a:r>
            <a:r>
              <a:rPr lang="en-IN" sz="1800" b="0" i="0" u="none" strike="noStrike" baseline="0" dirty="0">
                <a:latin typeface="Verdana" panose="020B0604030504040204" pitchFamily="34" charset="0"/>
              </a:rPr>
              <a:t>.</a:t>
            </a:r>
            <a:endParaRPr lang="en-IN" dirty="0"/>
          </a:p>
        </p:txBody>
      </p:sp>
    </p:spTree>
    <p:extLst>
      <p:ext uri="{BB962C8B-B14F-4D97-AF65-F5344CB8AC3E}">
        <p14:creationId xmlns:p14="http://schemas.microsoft.com/office/powerpoint/2010/main" val="2770593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B497AE-8592-4FF6-BBDE-000C27ED3AA6}"/>
              </a:ext>
            </a:extLst>
          </p:cNvPr>
          <p:cNvSpPr txBox="1"/>
          <p:nvPr/>
        </p:nvSpPr>
        <p:spPr>
          <a:xfrm>
            <a:off x="537882" y="1993757"/>
            <a:ext cx="6096000" cy="1754326"/>
          </a:xfrm>
          <a:prstGeom prst="rect">
            <a:avLst/>
          </a:prstGeom>
          <a:noFill/>
        </p:spPr>
        <p:txBody>
          <a:bodyPr wrap="square">
            <a:spAutoFit/>
          </a:bodyPr>
          <a:lstStyle/>
          <a:p>
            <a:r>
              <a:rPr lang="en-IN" dirty="0"/>
              <a:t>2. </a:t>
            </a:r>
            <a:r>
              <a:rPr lang="en-IN" dirty="0" err="1"/>
              <a:t>a_bbc_aab_cca_bbcc</a:t>
            </a:r>
            <a:r>
              <a:rPr lang="en-IN" dirty="0"/>
              <a:t> </a:t>
            </a:r>
          </a:p>
          <a:p>
            <a:endParaRPr lang="en-IN" dirty="0"/>
          </a:p>
          <a:p>
            <a:pPr marL="342900" indent="-342900">
              <a:buAutoNum type="alphaUcPeriod"/>
            </a:pPr>
            <a:r>
              <a:rPr lang="en-IN" dirty="0" err="1"/>
              <a:t>bacb</a:t>
            </a:r>
            <a:r>
              <a:rPr lang="en-IN" dirty="0"/>
              <a:t> </a:t>
            </a:r>
          </a:p>
          <a:p>
            <a:pPr marL="342900" indent="-342900">
              <a:buAutoNum type="alphaUcPeriod"/>
            </a:pPr>
            <a:r>
              <a:rPr lang="en-IN" dirty="0"/>
              <a:t>abba </a:t>
            </a:r>
          </a:p>
          <a:p>
            <a:pPr marL="342900" indent="-342900">
              <a:buAutoNum type="alphaUcPeriod"/>
            </a:pPr>
            <a:r>
              <a:rPr lang="en-IN" dirty="0" err="1"/>
              <a:t>acba</a:t>
            </a:r>
            <a:r>
              <a:rPr lang="en-IN" dirty="0"/>
              <a:t> </a:t>
            </a:r>
          </a:p>
          <a:p>
            <a:pPr marL="342900" indent="-342900">
              <a:buAutoNum type="alphaUcPeriod"/>
            </a:pPr>
            <a:r>
              <a:rPr lang="en-IN" dirty="0"/>
              <a:t>caba</a:t>
            </a:r>
          </a:p>
        </p:txBody>
      </p:sp>
    </p:spTree>
    <p:extLst>
      <p:ext uri="{BB962C8B-B14F-4D97-AF65-F5344CB8AC3E}">
        <p14:creationId xmlns:p14="http://schemas.microsoft.com/office/powerpoint/2010/main" val="1039395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0713-44A1-43AA-874E-AFC2E4E969E0}"/>
              </a:ext>
            </a:extLst>
          </p:cNvPr>
          <p:cNvSpPr>
            <a:spLocks noGrp="1"/>
          </p:cNvSpPr>
          <p:nvPr>
            <p:ph type="title"/>
          </p:nvPr>
        </p:nvSpPr>
        <p:spPr/>
        <p:txBody>
          <a:bodyPr/>
          <a:lstStyle/>
          <a:p>
            <a:endParaRPr lang="en-IN" dirty="0"/>
          </a:p>
        </p:txBody>
      </p:sp>
      <p:sp>
        <p:nvSpPr>
          <p:cNvPr id="5" name="TextBox 4">
            <a:extLst>
              <a:ext uri="{FF2B5EF4-FFF2-40B4-BE49-F238E27FC236}">
                <a16:creationId xmlns:a16="http://schemas.microsoft.com/office/drawing/2014/main" id="{0E1EAC45-84D7-46FA-B435-2F8095776FB4}"/>
              </a:ext>
            </a:extLst>
          </p:cNvPr>
          <p:cNvSpPr txBox="1"/>
          <p:nvPr/>
        </p:nvSpPr>
        <p:spPr>
          <a:xfrm>
            <a:off x="420209" y="1441316"/>
            <a:ext cx="6096000" cy="2308324"/>
          </a:xfrm>
          <a:prstGeom prst="rect">
            <a:avLst/>
          </a:prstGeom>
          <a:noFill/>
        </p:spPr>
        <p:txBody>
          <a:bodyPr wrap="square">
            <a:spAutoFit/>
          </a:bodyPr>
          <a:lstStyle/>
          <a:p>
            <a:endParaRPr lang="en-IN" dirty="0"/>
          </a:p>
          <a:p>
            <a:endParaRPr lang="en-IN" dirty="0"/>
          </a:p>
          <a:p>
            <a:r>
              <a:rPr lang="en-IN" dirty="0"/>
              <a:t>3. </a:t>
            </a:r>
            <a:r>
              <a:rPr lang="en-IN" dirty="0" err="1"/>
              <a:t>babbb_b_b_bb</a:t>
            </a:r>
            <a:r>
              <a:rPr lang="en-IN" dirty="0"/>
              <a:t> </a:t>
            </a:r>
          </a:p>
          <a:p>
            <a:r>
              <a:rPr lang="en-IN" dirty="0"/>
              <a:t>A. </a:t>
            </a:r>
            <a:r>
              <a:rPr lang="en-IN" dirty="0" err="1"/>
              <a:t>bba</a:t>
            </a:r>
            <a:r>
              <a:rPr lang="en-IN" dirty="0"/>
              <a:t> 	B. aba 	C. </a:t>
            </a:r>
            <a:r>
              <a:rPr lang="en-IN" dirty="0" err="1"/>
              <a:t>bab</a:t>
            </a:r>
            <a:r>
              <a:rPr lang="en-IN" dirty="0"/>
              <a:t> 	D. </a:t>
            </a:r>
            <a:r>
              <a:rPr lang="en-IN" dirty="0" err="1"/>
              <a:t>aaa</a:t>
            </a:r>
            <a:endParaRPr lang="en-IN" dirty="0"/>
          </a:p>
          <a:p>
            <a:r>
              <a:rPr lang="en-IN" dirty="0"/>
              <a:t> </a:t>
            </a:r>
          </a:p>
          <a:p>
            <a:endParaRPr lang="en-IN" dirty="0"/>
          </a:p>
          <a:p>
            <a:r>
              <a:rPr lang="en-IN" dirty="0"/>
              <a:t>4. </a:t>
            </a:r>
            <a:r>
              <a:rPr lang="en-IN" dirty="0" err="1"/>
              <a:t>cc_ccdd_d_cc_ccdd_dd</a:t>
            </a:r>
            <a:r>
              <a:rPr lang="en-IN" dirty="0"/>
              <a:t> </a:t>
            </a:r>
          </a:p>
          <a:p>
            <a:r>
              <a:rPr lang="en-IN" dirty="0"/>
              <a:t>A. </a:t>
            </a:r>
            <a:r>
              <a:rPr lang="en-IN" dirty="0" err="1"/>
              <a:t>dcdcc</a:t>
            </a:r>
            <a:r>
              <a:rPr lang="en-IN" dirty="0"/>
              <a:t> 		B. </a:t>
            </a:r>
            <a:r>
              <a:rPr lang="en-IN" dirty="0" err="1"/>
              <a:t>dccdd</a:t>
            </a:r>
            <a:r>
              <a:rPr lang="en-IN" dirty="0"/>
              <a:t> 		C. </a:t>
            </a:r>
            <a:r>
              <a:rPr lang="en-IN" dirty="0" err="1"/>
              <a:t>dcddc</a:t>
            </a:r>
            <a:r>
              <a:rPr lang="en-IN" dirty="0"/>
              <a:t> 		D. </a:t>
            </a:r>
            <a:r>
              <a:rPr lang="en-IN" dirty="0" err="1"/>
              <a:t>ddddd</a:t>
            </a:r>
            <a:endParaRPr lang="en-IN" dirty="0"/>
          </a:p>
        </p:txBody>
      </p:sp>
    </p:spTree>
    <p:extLst>
      <p:ext uri="{BB962C8B-B14F-4D97-AF65-F5344CB8AC3E}">
        <p14:creationId xmlns:p14="http://schemas.microsoft.com/office/powerpoint/2010/main" val="1799728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3ABF-E309-4F79-A3A1-09806291C032}"/>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8C2DC0FE-DE3A-4467-9423-70C0F0E9BEE7}"/>
              </a:ext>
            </a:extLst>
          </p:cNvPr>
          <p:cNvSpPr txBox="1"/>
          <p:nvPr/>
        </p:nvSpPr>
        <p:spPr>
          <a:xfrm>
            <a:off x="411332" y="1870986"/>
            <a:ext cx="6096000" cy="1754326"/>
          </a:xfrm>
          <a:prstGeom prst="rect">
            <a:avLst/>
          </a:prstGeom>
          <a:noFill/>
        </p:spPr>
        <p:txBody>
          <a:bodyPr wrap="square">
            <a:spAutoFit/>
          </a:bodyPr>
          <a:lstStyle/>
          <a:p>
            <a:r>
              <a:rPr lang="en-IN" dirty="0"/>
              <a:t>5. ab_</a:t>
            </a:r>
            <a:r>
              <a:rPr lang="en-IN" dirty="0" err="1"/>
              <a:t>dda</a:t>
            </a:r>
            <a:r>
              <a:rPr lang="en-IN" dirty="0"/>
              <a:t>__</a:t>
            </a:r>
            <a:r>
              <a:rPr lang="en-IN" dirty="0" err="1"/>
              <a:t>cda</a:t>
            </a:r>
            <a:r>
              <a:rPr lang="en-IN" dirty="0"/>
              <a:t>__</a:t>
            </a:r>
            <a:r>
              <a:rPr lang="en-IN" dirty="0" err="1"/>
              <a:t>cda</a:t>
            </a:r>
            <a:r>
              <a:rPr lang="en-IN" dirty="0"/>
              <a:t>. </a:t>
            </a:r>
          </a:p>
          <a:p>
            <a:pPr marL="342900" indent="-342900">
              <a:buAutoNum type="alphaUcPeriod"/>
            </a:pPr>
            <a:r>
              <a:rPr lang="en-IN" dirty="0" err="1"/>
              <a:t>bacdc</a:t>
            </a:r>
            <a:r>
              <a:rPr lang="en-IN" dirty="0"/>
              <a:t> 	B. </a:t>
            </a:r>
            <a:r>
              <a:rPr lang="en-IN" dirty="0" err="1"/>
              <a:t>cbcbb</a:t>
            </a:r>
            <a:r>
              <a:rPr lang="en-IN" dirty="0"/>
              <a:t> 		C. </a:t>
            </a:r>
            <a:r>
              <a:rPr lang="en-IN" dirty="0" err="1"/>
              <a:t>cdabc</a:t>
            </a:r>
            <a:r>
              <a:rPr lang="en-IN" dirty="0"/>
              <a:t> 		D. </a:t>
            </a:r>
            <a:r>
              <a:rPr lang="en-IN" dirty="0" err="1"/>
              <a:t>cccbb</a:t>
            </a:r>
            <a:r>
              <a:rPr lang="en-IN" dirty="0"/>
              <a:t> </a:t>
            </a:r>
          </a:p>
          <a:p>
            <a:pPr marL="342900" indent="-342900">
              <a:buAutoNum type="alphaUcPeriod"/>
            </a:pPr>
            <a:endParaRPr lang="en-IN" dirty="0"/>
          </a:p>
          <a:p>
            <a:pPr marL="342900" indent="-342900">
              <a:buAutoNum type="alphaUcPeriod"/>
            </a:pPr>
            <a:endParaRPr lang="en-IN" dirty="0"/>
          </a:p>
          <a:p>
            <a:r>
              <a:rPr lang="en-IN" dirty="0"/>
              <a:t>6. _</a:t>
            </a:r>
            <a:r>
              <a:rPr lang="en-IN" dirty="0" err="1"/>
              <a:t>bxyz</a:t>
            </a:r>
            <a:r>
              <a:rPr lang="en-IN" dirty="0"/>
              <a:t> _</a:t>
            </a:r>
            <a:r>
              <a:rPr lang="en-IN" dirty="0" err="1"/>
              <a:t>xazy</a:t>
            </a:r>
            <a:r>
              <a:rPr lang="en-IN" dirty="0"/>
              <a:t> </a:t>
            </a:r>
            <a:r>
              <a:rPr lang="en-IN" dirty="0" err="1"/>
              <a:t>aby_z</a:t>
            </a:r>
            <a:r>
              <a:rPr lang="en-IN" dirty="0"/>
              <a:t> </a:t>
            </a:r>
            <a:r>
              <a:rPr lang="en-IN" dirty="0" err="1"/>
              <a:t>baxy</a:t>
            </a:r>
            <a:r>
              <a:rPr lang="en-IN" dirty="0"/>
              <a:t>_ </a:t>
            </a:r>
            <a:r>
              <a:rPr lang="en-IN" dirty="0" err="1"/>
              <a:t>abx_z</a:t>
            </a:r>
            <a:r>
              <a:rPr lang="en-IN" dirty="0"/>
              <a:t>. </a:t>
            </a:r>
          </a:p>
          <a:p>
            <a:r>
              <a:rPr lang="en-IN" dirty="0"/>
              <a:t>A. </a:t>
            </a:r>
            <a:r>
              <a:rPr lang="en-IN" dirty="0" err="1"/>
              <a:t>abyyz</a:t>
            </a:r>
            <a:r>
              <a:rPr lang="en-IN" dirty="0"/>
              <a:t> 		B. </a:t>
            </a:r>
            <a:r>
              <a:rPr lang="en-IN" dirty="0" err="1"/>
              <a:t>abxzy</a:t>
            </a:r>
            <a:r>
              <a:rPr lang="en-IN" dirty="0"/>
              <a:t> 		C. </a:t>
            </a:r>
            <a:r>
              <a:rPr lang="en-IN" dirty="0" err="1"/>
              <a:t>abyxz</a:t>
            </a:r>
            <a:r>
              <a:rPr lang="en-IN" dirty="0"/>
              <a:t> 		D. </a:t>
            </a:r>
            <a:r>
              <a:rPr lang="en-IN" dirty="0" err="1"/>
              <a:t>abzyx</a:t>
            </a:r>
            <a:r>
              <a:rPr lang="en-IN" dirty="0"/>
              <a:t> </a:t>
            </a:r>
          </a:p>
        </p:txBody>
      </p:sp>
    </p:spTree>
    <p:extLst>
      <p:ext uri="{BB962C8B-B14F-4D97-AF65-F5344CB8AC3E}">
        <p14:creationId xmlns:p14="http://schemas.microsoft.com/office/powerpoint/2010/main" val="4275888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2AC0A-BBD4-4388-9388-552D5C8CC7AC}"/>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36B43522-58A2-4AE5-967E-6C12DD53533C}"/>
              </a:ext>
            </a:extLst>
          </p:cNvPr>
          <p:cNvSpPr txBox="1"/>
          <p:nvPr/>
        </p:nvSpPr>
        <p:spPr>
          <a:xfrm>
            <a:off x="349189" y="1311693"/>
            <a:ext cx="6096000" cy="2031325"/>
          </a:xfrm>
          <a:prstGeom prst="rect">
            <a:avLst/>
          </a:prstGeom>
          <a:noFill/>
        </p:spPr>
        <p:txBody>
          <a:bodyPr wrap="square">
            <a:spAutoFit/>
          </a:bodyPr>
          <a:lstStyle/>
          <a:p>
            <a:endParaRPr lang="en-IN" dirty="0"/>
          </a:p>
          <a:p>
            <a:endParaRPr lang="en-IN" dirty="0"/>
          </a:p>
          <a:p>
            <a:r>
              <a:rPr lang="en-IN" dirty="0"/>
              <a:t>7. a b c _ e a b c d _ _ b c d e a _ c d e a b _ d e. </a:t>
            </a:r>
          </a:p>
          <a:p>
            <a:pPr marL="342900" indent="-342900">
              <a:buAutoNum type="alphaUcPeriod"/>
            </a:pPr>
            <a:r>
              <a:rPr lang="en-IN" dirty="0" err="1"/>
              <a:t>cbade</a:t>
            </a:r>
            <a:r>
              <a:rPr lang="en-IN" dirty="0"/>
              <a:t> 	B. </a:t>
            </a:r>
            <a:r>
              <a:rPr lang="en-IN" dirty="0" err="1"/>
              <a:t>deabc</a:t>
            </a:r>
            <a:r>
              <a:rPr lang="en-IN" dirty="0"/>
              <a:t> 		C. </a:t>
            </a:r>
            <a:r>
              <a:rPr lang="en-IN" dirty="0" err="1"/>
              <a:t>edacb</a:t>
            </a:r>
            <a:r>
              <a:rPr lang="en-IN" dirty="0"/>
              <a:t> 		D. </a:t>
            </a:r>
            <a:r>
              <a:rPr lang="en-IN" dirty="0" err="1"/>
              <a:t>edcba</a:t>
            </a:r>
            <a:r>
              <a:rPr lang="en-IN" dirty="0"/>
              <a:t> </a:t>
            </a:r>
          </a:p>
          <a:p>
            <a:pPr marL="342900" indent="-342900">
              <a:buAutoNum type="alphaUcPeriod"/>
            </a:pPr>
            <a:endParaRPr lang="en-IN" dirty="0"/>
          </a:p>
          <a:p>
            <a:r>
              <a:rPr lang="en-IN" dirty="0"/>
              <a:t>8. Find the next letter in the series: A, B, D, H, _ </a:t>
            </a:r>
          </a:p>
          <a:p>
            <a:r>
              <a:rPr lang="en-IN" dirty="0"/>
              <a:t>A. L 		B. R 		C. N 		D. P</a:t>
            </a:r>
          </a:p>
        </p:txBody>
      </p:sp>
    </p:spTree>
    <p:extLst>
      <p:ext uri="{BB962C8B-B14F-4D97-AF65-F5344CB8AC3E}">
        <p14:creationId xmlns:p14="http://schemas.microsoft.com/office/powerpoint/2010/main" val="3380007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7E254-E576-4FC3-86DB-7D75C8233CAD}"/>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1C28D768-E01E-47C3-B31B-8826EECFE5FD}"/>
              </a:ext>
            </a:extLst>
          </p:cNvPr>
          <p:cNvSpPr txBox="1"/>
          <p:nvPr/>
        </p:nvSpPr>
        <p:spPr>
          <a:xfrm>
            <a:off x="304800" y="1840810"/>
            <a:ext cx="6096000" cy="1754326"/>
          </a:xfrm>
          <a:prstGeom prst="rect">
            <a:avLst/>
          </a:prstGeom>
          <a:noFill/>
        </p:spPr>
        <p:txBody>
          <a:bodyPr wrap="square">
            <a:spAutoFit/>
          </a:bodyPr>
          <a:lstStyle/>
          <a:p>
            <a:r>
              <a:rPr lang="en-IN" dirty="0"/>
              <a:t>9. _ _ aba _ _ </a:t>
            </a:r>
            <a:r>
              <a:rPr lang="en-IN" dirty="0" err="1"/>
              <a:t>ba</a:t>
            </a:r>
            <a:r>
              <a:rPr lang="en-IN" dirty="0"/>
              <a:t> _ ab </a:t>
            </a:r>
          </a:p>
          <a:p>
            <a:pPr marL="342900" indent="-342900">
              <a:buAutoNum type="alphaUcPeriod"/>
            </a:pPr>
            <a:r>
              <a:rPr lang="en-IN" dirty="0" err="1"/>
              <a:t>abbba</a:t>
            </a:r>
            <a:r>
              <a:rPr lang="en-IN" dirty="0"/>
              <a:t> 	B. </a:t>
            </a:r>
            <a:r>
              <a:rPr lang="en-IN" dirty="0" err="1"/>
              <a:t>abbab</a:t>
            </a:r>
            <a:r>
              <a:rPr lang="en-IN" dirty="0"/>
              <a:t> 		C. </a:t>
            </a:r>
            <a:r>
              <a:rPr lang="en-IN" dirty="0" err="1"/>
              <a:t>baabb</a:t>
            </a:r>
            <a:r>
              <a:rPr lang="en-IN" dirty="0"/>
              <a:t> 		D. </a:t>
            </a:r>
            <a:r>
              <a:rPr lang="en-IN" dirty="0" err="1"/>
              <a:t>bbaba</a:t>
            </a:r>
            <a:r>
              <a:rPr lang="en-IN" dirty="0"/>
              <a:t> </a:t>
            </a:r>
          </a:p>
          <a:p>
            <a:pPr marL="342900" indent="-342900">
              <a:buAutoNum type="alphaUcPeriod"/>
            </a:pPr>
            <a:endParaRPr lang="en-IN" dirty="0"/>
          </a:p>
          <a:p>
            <a:endParaRPr lang="en-IN" dirty="0"/>
          </a:p>
          <a:p>
            <a:r>
              <a:rPr lang="en-IN" dirty="0"/>
              <a:t>10.SCD, TEF, UGH, _ _ _, WKL </a:t>
            </a:r>
          </a:p>
          <a:p>
            <a:r>
              <a:rPr lang="en-IN" dirty="0"/>
              <a:t>A. CMN 		B. UJI 		C. VIJ 		D. IJT</a:t>
            </a:r>
          </a:p>
        </p:txBody>
      </p:sp>
    </p:spTree>
    <p:extLst>
      <p:ext uri="{BB962C8B-B14F-4D97-AF65-F5344CB8AC3E}">
        <p14:creationId xmlns:p14="http://schemas.microsoft.com/office/powerpoint/2010/main" val="4032406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0009-A80C-4A9B-B4BF-3E40329EE669}"/>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8C33C7D6-CC73-449E-B4C9-4836E1506732}"/>
              </a:ext>
            </a:extLst>
          </p:cNvPr>
          <p:cNvSpPr txBox="1"/>
          <p:nvPr/>
        </p:nvSpPr>
        <p:spPr>
          <a:xfrm>
            <a:off x="331433" y="1791087"/>
            <a:ext cx="6096000" cy="2585323"/>
          </a:xfrm>
          <a:prstGeom prst="rect">
            <a:avLst/>
          </a:prstGeom>
          <a:noFill/>
        </p:spPr>
        <p:txBody>
          <a:bodyPr wrap="square">
            <a:spAutoFit/>
          </a:bodyPr>
          <a:lstStyle/>
          <a:p>
            <a:r>
              <a:rPr lang="en-IN" dirty="0"/>
              <a:t>11. DEF, DEF2, DE2F2, _____, D2E2F3</a:t>
            </a:r>
          </a:p>
          <a:p>
            <a:endParaRPr lang="en-IN" dirty="0"/>
          </a:p>
          <a:p>
            <a:r>
              <a:rPr lang="en-IN" dirty="0"/>
              <a:t> A. DEF3 		B. D3EF3 		C. D2E3F 	D. D2E2F2 </a:t>
            </a:r>
          </a:p>
          <a:p>
            <a:endParaRPr lang="en-IN" dirty="0"/>
          </a:p>
          <a:p>
            <a:endParaRPr lang="en-IN" dirty="0"/>
          </a:p>
          <a:p>
            <a:endParaRPr lang="en-IN" dirty="0"/>
          </a:p>
          <a:p>
            <a:r>
              <a:rPr lang="en-IN" dirty="0"/>
              <a:t>12.ZA5, Y4B, XC6, W3D, _____</a:t>
            </a:r>
          </a:p>
          <a:p>
            <a:endParaRPr lang="en-IN" dirty="0"/>
          </a:p>
          <a:p>
            <a:r>
              <a:rPr lang="en-IN" dirty="0"/>
              <a:t> A. E7V 		B. V2E 		C. VE5 		D. VE7</a:t>
            </a:r>
          </a:p>
        </p:txBody>
      </p:sp>
    </p:spTree>
    <p:extLst>
      <p:ext uri="{BB962C8B-B14F-4D97-AF65-F5344CB8AC3E}">
        <p14:creationId xmlns:p14="http://schemas.microsoft.com/office/powerpoint/2010/main" val="1656116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18E9-D785-456D-817F-90366E7BEB44}"/>
              </a:ext>
            </a:extLst>
          </p:cNvPr>
          <p:cNvSpPr>
            <a:spLocks noGrp="1"/>
          </p:cNvSpPr>
          <p:nvPr>
            <p:ph type="title"/>
          </p:nvPr>
        </p:nvSpPr>
        <p:spPr/>
        <p:txBody>
          <a:bodyPr/>
          <a:lstStyle/>
          <a:p>
            <a:endParaRPr lang="en-IN"/>
          </a:p>
        </p:txBody>
      </p:sp>
      <p:sp>
        <p:nvSpPr>
          <p:cNvPr id="5" name="TextBox 4">
            <a:extLst>
              <a:ext uri="{FF2B5EF4-FFF2-40B4-BE49-F238E27FC236}">
                <a16:creationId xmlns:a16="http://schemas.microsoft.com/office/drawing/2014/main" id="{755E751F-94EA-4354-96BE-FEE0176A13DB}"/>
              </a:ext>
            </a:extLst>
          </p:cNvPr>
          <p:cNvSpPr txBox="1"/>
          <p:nvPr/>
        </p:nvSpPr>
        <p:spPr>
          <a:xfrm>
            <a:off x="322555" y="1782210"/>
            <a:ext cx="6096000" cy="2308324"/>
          </a:xfrm>
          <a:prstGeom prst="rect">
            <a:avLst/>
          </a:prstGeom>
          <a:noFill/>
        </p:spPr>
        <p:txBody>
          <a:bodyPr wrap="square">
            <a:spAutoFit/>
          </a:bodyPr>
          <a:lstStyle/>
          <a:p>
            <a:r>
              <a:rPr lang="en-IN" dirty="0"/>
              <a:t>13. a b_ _ t </a:t>
            </a:r>
            <a:r>
              <a:rPr lang="en-IN" dirty="0" err="1"/>
              <a:t>t</a:t>
            </a:r>
            <a:r>
              <a:rPr lang="en-IN" dirty="0"/>
              <a:t> a b x y </a:t>
            </a:r>
            <a:r>
              <a:rPr lang="en-IN" dirty="0" err="1"/>
              <a:t>y</a:t>
            </a:r>
            <a:r>
              <a:rPr lang="en-IN" dirty="0"/>
              <a:t> _ a b x </a:t>
            </a:r>
            <a:r>
              <a:rPr lang="en-IN" dirty="0" err="1"/>
              <a:t>x</a:t>
            </a:r>
            <a:r>
              <a:rPr lang="en-IN" dirty="0"/>
              <a:t> y t _ _. </a:t>
            </a:r>
          </a:p>
          <a:p>
            <a:endParaRPr lang="en-IN" dirty="0"/>
          </a:p>
          <a:p>
            <a:pPr marL="342900" indent="-342900">
              <a:buAutoNum type="alphaUcPeriod"/>
            </a:pPr>
            <a:r>
              <a:rPr lang="en-IN" dirty="0" err="1"/>
              <a:t>xyabt</a:t>
            </a:r>
            <a:r>
              <a:rPr lang="en-IN" dirty="0"/>
              <a:t> 		B. </a:t>
            </a:r>
            <a:r>
              <a:rPr lang="en-IN" dirty="0" err="1"/>
              <a:t>xybat</a:t>
            </a:r>
            <a:r>
              <a:rPr lang="en-IN" dirty="0"/>
              <a:t> 		C. </a:t>
            </a:r>
            <a:r>
              <a:rPr lang="en-IN" dirty="0" err="1"/>
              <a:t>xytab</a:t>
            </a:r>
            <a:r>
              <a:rPr lang="en-IN" dirty="0"/>
              <a:t> 		D. </a:t>
            </a:r>
            <a:r>
              <a:rPr lang="en-IN" dirty="0" err="1"/>
              <a:t>xtaby</a:t>
            </a:r>
            <a:r>
              <a:rPr lang="en-IN" dirty="0"/>
              <a:t> </a:t>
            </a:r>
          </a:p>
          <a:p>
            <a:endParaRPr lang="en-IN" dirty="0"/>
          </a:p>
          <a:p>
            <a:endParaRPr lang="en-IN" dirty="0"/>
          </a:p>
          <a:p>
            <a:r>
              <a:rPr lang="en-IN" dirty="0"/>
              <a:t>14. </a:t>
            </a:r>
            <a:r>
              <a:rPr lang="en-IN" dirty="0" err="1"/>
              <a:t>gfe</a:t>
            </a:r>
            <a:r>
              <a:rPr lang="en-IN" dirty="0"/>
              <a:t> _ </a:t>
            </a:r>
            <a:r>
              <a:rPr lang="en-IN" dirty="0" err="1"/>
              <a:t>ig</a:t>
            </a:r>
            <a:r>
              <a:rPr lang="en-IN" dirty="0"/>
              <a:t> _ </a:t>
            </a:r>
            <a:r>
              <a:rPr lang="en-IN" dirty="0" err="1"/>
              <a:t>eii</a:t>
            </a:r>
            <a:r>
              <a:rPr lang="en-IN" dirty="0"/>
              <a:t> _ </a:t>
            </a:r>
            <a:r>
              <a:rPr lang="en-IN" dirty="0" err="1"/>
              <a:t>fei</a:t>
            </a:r>
            <a:r>
              <a:rPr lang="en-IN" dirty="0"/>
              <a:t> _ gf _ ii. </a:t>
            </a:r>
          </a:p>
          <a:p>
            <a:endParaRPr lang="en-IN" dirty="0"/>
          </a:p>
          <a:p>
            <a:r>
              <a:rPr lang="en-IN" dirty="0"/>
              <a:t>A. </a:t>
            </a:r>
            <a:r>
              <a:rPr lang="en-IN" dirty="0" err="1"/>
              <a:t>eifgi</a:t>
            </a:r>
            <a:r>
              <a:rPr lang="en-IN" dirty="0"/>
              <a:t> 	B. </a:t>
            </a:r>
            <a:r>
              <a:rPr lang="en-IN" dirty="0" err="1"/>
              <a:t>figie</a:t>
            </a:r>
            <a:r>
              <a:rPr lang="en-IN" dirty="0"/>
              <a:t> 	C. </a:t>
            </a:r>
            <a:r>
              <a:rPr lang="en-IN" dirty="0" err="1"/>
              <a:t>ifgie</a:t>
            </a:r>
            <a:r>
              <a:rPr lang="en-IN" dirty="0"/>
              <a:t> 	D. </a:t>
            </a:r>
            <a:r>
              <a:rPr lang="en-IN" dirty="0" err="1"/>
              <a:t>ifige</a:t>
            </a:r>
            <a:endParaRPr lang="en-IN" dirty="0"/>
          </a:p>
        </p:txBody>
      </p:sp>
    </p:spTree>
    <p:extLst>
      <p:ext uri="{BB962C8B-B14F-4D97-AF65-F5344CB8AC3E}">
        <p14:creationId xmlns:p14="http://schemas.microsoft.com/office/powerpoint/2010/main" val="3332417359"/>
      </p:ext>
    </p:extLst>
  </p:cSld>
  <p:clrMapOvr>
    <a:masterClrMapping/>
  </p:clrMapOvr>
</p:sld>
</file>

<file path=ppt/theme/theme1.xml><?xml version="1.0" encoding="utf-8"?>
<a:theme xmlns:a="http://schemas.openxmlformats.org/drawingml/2006/main" name="Dividend">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145</TotalTime>
  <Words>1118</Words>
  <Application>Microsoft Office PowerPoint</Application>
  <PresentationFormat>Widescreen</PresentationFormat>
  <Paragraphs>113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Gill Sans MT</vt:lpstr>
      <vt:lpstr>Verdana</vt:lpstr>
      <vt:lpstr>Wingdings 2</vt:lpstr>
      <vt:lpstr>Dividend</vt:lpstr>
      <vt:lpstr>Letter Series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Pratyus Pratye</dc:creator>
  <cp:lastModifiedBy>Pratyus Pratye</cp:lastModifiedBy>
  <cp:revision>3</cp:revision>
  <dcterms:created xsi:type="dcterms:W3CDTF">2020-12-27T16:00:10Z</dcterms:created>
  <dcterms:modified xsi:type="dcterms:W3CDTF">2021-04-15T15:45:19Z</dcterms:modified>
</cp:coreProperties>
</file>