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72" r:id="rId2"/>
  </p:sldMasterIdLst>
  <p:notesMasterIdLst>
    <p:notesMasterId r:id="rId22"/>
  </p:notesMasterIdLst>
  <p:sldIdLst>
    <p:sldId id="256" r:id="rId3"/>
    <p:sldId id="424" r:id="rId4"/>
    <p:sldId id="427" r:id="rId5"/>
    <p:sldId id="42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AE1"/>
    <a:srgbClr val="FFFFFF"/>
    <a:srgbClr val="C9C9C9"/>
    <a:srgbClr val="B97A57"/>
    <a:srgbClr val="000000"/>
    <a:srgbClr val="FF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390"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1CCB6-A37E-49C1-9AB5-F089EE7C6CA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266604E-10DC-49C0-8EF4-7CB00C69AAD6}">
      <dgm:prSet phldrT="[Text]"/>
      <dgm:spPr/>
      <dgm:t>
        <a:bodyPr/>
        <a:lstStyle/>
        <a:p>
          <a:r>
            <a:rPr lang="en-IN" dirty="0"/>
            <a:t>Concepts</a:t>
          </a:r>
        </a:p>
      </dgm:t>
    </dgm:pt>
    <dgm:pt modelId="{803A8DDB-8DF6-423F-ACDE-0217411057C0}" type="parTrans" cxnId="{1E3C33D4-80B3-4C8A-A308-F379EBD1DF09}">
      <dgm:prSet/>
      <dgm:spPr/>
      <dgm:t>
        <a:bodyPr/>
        <a:lstStyle/>
        <a:p>
          <a:endParaRPr lang="en-IN"/>
        </a:p>
      </dgm:t>
    </dgm:pt>
    <dgm:pt modelId="{F0292E64-AD23-4387-8C88-B908C739E721}" type="sibTrans" cxnId="{1E3C33D4-80B3-4C8A-A308-F379EBD1DF09}">
      <dgm:prSet/>
      <dgm:spPr/>
      <dgm:t>
        <a:bodyPr/>
        <a:lstStyle/>
        <a:p>
          <a:endParaRPr lang="en-IN"/>
        </a:p>
      </dgm:t>
    </dgm:pt>
    <dgm:pt modelId="{A616992D-C586-422D-BD40-C739D0A11B5A}">
      <dgm:prSet phldrT="[Text]"/>
      <dgm:spPr/>
      <dgm:t>
        <a:bodyPr/>
        <a:lstStyle/>
        <a:p>
          <a:r>
            <a:rPr lang="en-IN" dirty="0"/>
            <a:t>Explanation</a:t>
          </a:r>
        </a:p>
      </dgm:t>
    </dgm:pt>
    <dgm:pt modelId="{16B8A293-BD9C-4A4D-B778-53DFAD98B841}" type="parTrans" cxnId="{6CB39632-6964-49F3-A7EA-3F0964DC11F3}">
      <dgm:prSet/>
      <dgm:spPr/>
      <dgm:t>
        <a:bodyPr/>
        <a:lstStyle/>
        <a:p>
          <a:endParaRPr lang="en-IN"/>
        </a:p>
      </dgm:t>
    </dgm:pt>
    <dgm:pt modelId="{9C4C8914-5628-420D-9D99-1B657A4DB752}" type="sibTrans" cxnId="{6CB39632-6964-49F3-A7EA-3F0964DC11F3}">
      <dgm:prSet/>
      <dgm:spPr/>
      <dgm:t>
        <a:bodyPr/>
        <a:lstStyle/>
        <a:p>
          <a:endParaRPr lang="en-IN"/>
        </a:p>
      </dgm:t>
    </dgm:pt>
    <dgm:pt modelId="{FECBB0DE-8528-44A8-AD61-D745AAB65183}">
      <dgm:prSet phldrT="[Text]"/>
      <dgm:spPr/>
      <dgm:t>
        <a:bodyPr/>
        <a:lstStyle/>
        <a:p>
          <a:r>
            <a:rPr lang="en-IN" dirty="0"/>
            <a:t>Class Exercise</a:t>
          </a:r>
        </a:p>
      </dgm:t>
    </dgm:pt>
    <dgm:pt modelId="{8DF709D4-55A5-4583-9848-5C8CEF77F09B}" type="parTrans" cxnId="{29512AE6-5E2D-485D-A395-528987E7E1C1}">
      <dgm:prSet/>
      <dgm:spPr/>
      <dgm:t>
        <a:bodyPr/>
        <a:lstStyle/>
        <a:p>
          <a:endParaRPr lang="en-IN"/>
        </a:p>
      </dgm:t>
    </dgm:pt>
    <dgm:pt modelId="{11661F66-AE3E-41A7-8B35-49D07B3AB788}" type="sibTrans" cxnId="{29512AE6-5E2D-485D-A395-528987E7E1C1}">
      <dgm:prSet/>
      <dgm:spPr/>
      <dgm:t>
        <a:bodyPr/>
        <a:lstStyle/>
        <a:p>
          <a:endParaRPr lang="en-IN"/>
        </a:p>
      </dgm:t>
    </dgm:pt>
    <dgm:pt modelId="{4766808A-C66E-4F9A-8409-7E8A58FF69FA}">
      <dgm:prSet phldrT="[Text]"/>
      <dgm:spPr/>
      <dgm:t>
        <a:bodyPr/>
        <a:lstStyle/>
        <a:p>
          <a:r>
            <a:rPr lang="en-US" dirty="0"/>
            <a:t>Practice, Practice &amp; Practice</a:t>
          </a:r>
          <a:endParaRPr lang="en-IN" dirty="0"/>
        </a:p>
      </dgm:t>
    </dgm:pt>
    <dgm:pt modelId="{8E6FAE71-B79D-4235-8DCA-275DF78F280D}" type="parTrans" cxnId="{F85DF580-127C-4F0C-AE29-DF9B4F897D98}">
      <dgm:prSet/>
      <dgm:spPr/>
      <dgm:t>
        <a:bodyPr/>
        <a:lstStyle/>
        <a:p>
          <a:endParaRPr lang="en-IN"/>
        </a:p>
      </dgm:t>
    </dgm:pt>
    <dgm:pt modelId="{E91B4229-544A-43F8-B9D9-F6D75A66FE91}" type="sibTrans" cxnId="{F85DF580-127C-4F0C-AE29-DF9B4F897D98}">
      <dgm:prSet/>
      <dgm:spPr/>
      <dgm:t>
        <a:bodyPr/>
        <a:lstStyle/>
        <a:p>
          <a:endParaRPr lang="en-IN"/>
        </a:p>
      </dgm:t>
    </dgm:pt>
    <dgm:pt modelId="{9E204370-3DA7-42E1-A772-D0A5DF44434E}">
      <dgm:prSet phldrT="[Text]"/>
      <dgm:spPr/>
      <dgm:t>
        <a:bodyPr/>
        <a:lstStyle/>
        <a:p>
          <a:r>
            <a:rPr lang="en-IN" dirty="0"/>
            <a:t>Class Test/Recap</a:t>
          </a:r>
        </a:p>
      </dgm:t>
    </dgm:pt>
    <dgm:pt modelId="{CB21FB8E-430F-4694-87E9-93C57E9771DB}" type="parTrans" cxnId="{66CA7244-02CF-48FB-9FDE-5DC2B398ED81}">
      <dgm:prSet/>
      <dgm:spPr/>
      <dgm:t>
        <a:bodyPr/>
        <a:lstStyle/>
        <a:p>
          <a:endParaRPr lang="en-IN"/>
        </a:p>
      </dgm:t>
    </dgm:pt>
    <dgm:pt modelId="{2F3AAF32-1C00-4161-82D0-3D7B71F5AD59}" type="sibTrans" cxnId="{66CA7244-02CF-48FB-9FDE-5DC2B398ED81}">
      <dgm:prSet/>
      <dgm:spPr/>
      <dgm:t>
        <a:bodyPr/>
        <a:lstStyle/>
        <a:p>
          <a:endParaRPr lang="en-IN"/>
        </a:p>
      </dgm:t>
    </dgm:pt>
    <dgm:pt modelId="{DF7B990E-8907-4573-8A4F-2E9AAEA6B136}">
      <dgm:prSet phldrT="[Text]"/>
      <dgm:spPr/>
      <dgm:t>
        <a:bodyPr/>
        <a:lstStyle/>
        <a:p>
          <a:r>
            <a:rPr lang="en-IN" dirty="0"/>
            <a:t>Open Discussion</a:t>
          </a:r>
        </a:p>
      </dgm:t>
    </dgm:pt>
    <dgm:pt modelId="{6335DFE5-541A-4B78-B561-C94EDF304809}" type="parTrans" cxnId="{ACEE61DB-785A-408B-9146-6D3659B65279}">
      <dgm:prSet/>
      <dgm:spPr/>
      <dgm:t>
        <a:bodyPr/>
        <a:lstStyle/>
        <a:p>
          <a:endParaRPr lang="en-IN"/>
        </a:p>
      </dgm:t>
    </dgm:pt>
    <dgm:pt modelId="{EB7BA786-0F17-4FAC-B560-45D1BC0E94BD}" type="sibTrans" cxnId="{ACEE61DB-785A-408B-9146-6D3659B65279}">
      <dgm:prSet/>
      <dgm:spPr/>
      <dgm:t>
        <a:bodyPr/>
        <a:lstStyle/>
        <a:p>
          <a:endParaRPr lang="en-IN"/>
        </a:p>
      </dgm:t>
    </dgm:pt>
    <dgm:pt modelId="{1FFA0300-DDFA-418D-A8F3-3C4F7B09BB38}">
      <dgm:prSet phldrT="[Text]"/>
      <dgm:spPr/>
      <dgm:t>
        <a:bodyPr/>
        <a:lstStyle/>
        <a:p>
          <a:r>
            <a:rPr lang="en-US" dirty="0"/>
            <a:t>Different types of questions asked</a:t>
          </a:r>
          <a:endParaRPr lang="en-IN" dirty="0"/>
        </a:p>
      </dgm:t>
    </dgm:pt>
    <dgm:pt modelId="{8A2480AE-5498-4C49-B9D2-94E81A4DDF73}" type="parTrans" cxnId="{DED477E5-424A-4621-8E5B-6FA47BFB6902}">
      <dgm:prSet/>
      <dgm:spPr/>
      <dgm:t>
        <a:bodyPr/>
        <a:lstStyle/>
        <a:p>
          <a:endParaRPr lang="en-IN"/>
        </a:p>
      </dgm:t>
    </dgm:pt>
    <dgm:pt modelId="{F61537F1-6518-400F-9EEF-871617F9D397}" type="sibTrans" cxnId="{DED477E5-424A-4621-8E5B-6FA47BFB6902}">
      <dgm:prSet/>
      <dgm:spPr/>
      <dgm:t>
        <a:bodyPr/>
        <a:lstStyle/>
        <a:p>
          <a:endParaRPr lang="en-IN"/>
        </a:p>
      </dgm:t>
    </dgm:pt>
    <dgm:pt modelId="{3A40C5DB-9AF9-4668-B6F9-D4D7924167B5}" type="pres">
      <dgm:prSet presAssocID="{49A1CCB6-A37E-49C1-9AB5-F089EE7C6CA7}" presName="linearFlow" presStyleCnt="0">
        <dgm:presLayoutVars>
          <dgm:dir/>
          <dgm:animLvl val="lvl"/>
          <dgm:resizeHandles val="exact"/>
        </dgm:presLayoutVars>
      </dgm:prSet>
      <dgm:spPr/>
      <dgm:t>
        <a:bodyPr/>
        <a:lstStyle/>
        <a:p>
          <a:endParaRPr lang="en-US"/>
        </a:p>
      </dgm:t>
    </dgm:pt>
    <dgm:pt modelId="{C9CE8BE9-E10A-4A47-B142-80EBF326A364}" type="pres">
      <dgm:prSet presAssocID="{9266604E-10DC-49C0-8EF4-7CB00C69AAD6}" presName="composite" presStyleCnt="0"/>
      <dgm:spPr/>
    </dgm:pt>
    <dgm:pt modelId="{8187F04A-9BD8-4F9A-B49B-5CAA9DA424CC}" type="pres">
      <dgm:prSet presAssocID="{9266604E-10DC-49C0-8EF4-7CB00C69AAD6}" presName="parentText" presStyleLbl="alignNode1" presStyleIdx="0" presStyleCnt="3">
        <dgm:presLayoutVars>
          <dgm:chMax val="1"/>
          <dgm:bulletEnabled val="1"/>
        </dgm:presLayoutVars>
      </dgm:prSet>
      <dgm:spPr/>
      <dgm:t>
        <a:bodyPr/>
        <a:lstStyle/>
        <a:p>
          <a:endParaRPr lang="en-US"/>
        </a:p>
      </dgm:t>
    </dgm:pt>
    <dgm:pt modelId="{60437417-4591-43A5-8813-2B62CC6C99AF}" type="pres">
      <dgm:prSet presAssocID="{9266604E-10DC-49C0-8EF4-7CB00C69AAD6}" presName="descendantText" presStyleLbl="alignAcc1" presStyleIdx="0" presStyleCnt="3">
        <dgm:presLayoutVars>
          <dgm:bulletEnabled val="1"/>
        </dgm:presLayoutVars>
      </dgm:prSet>
      <dgm:spPr/>
      <dgm:t>
        <a:bodyPr/>
        <a:lstStyle/>
        <a:p>
          <a:endParaRPr lang="en-US"/>
        </a:p>
      </dgm:t>
    </dgm:pt>
    <dgm:pt modelId="{BD5927D6-549E-4FCF-A0F0-2E2267D96947}" type="pres">
      <dgm:prSet presAssocID="{F0292E64-AD23-4387-8C88-B908C739E721}" presName="sp" presStyleCnt="0"/>
      <dgm:spPr/>
    </dgm:pt>
    <dgm:pt modelId="{81564C66-55D0-4033-A0FB-DF6F4D0C9C4E}" type="pres">
      <dgm:prSet presAssocID="{FECBB0DE-8528-44A8-AD61-D745AAB65183}" presName="composite" presStyleCnt="0"/>
      <dgm:spPr/>
    </dgm:pt>
    <dgm:pt modelId="{511B41C6-13FF-43DB-AD21-5BE8545E835E}" type="pres">
      <dgm:prSet presAssocID="{FECBB0DE-8528-44A8-AD61-D745AAB65183}" presName="parentText" presStyleLbl="alignNode1" presStyleIdx="1" presStyleCnt="3">
        <dgm:presLayoutVars>
          <dgm:chMax val="1"/>
          <dgm:bulletEnabled val="1"/>
        </dgm:presLayoutVars>
      </dgm:prSet>
      <dgm:spPr/>
      <dgm:t>
        <a:bodyPr/>
        <a:lstStyle/>
        <a:p>
          <a:endParaRPr lang="en-US"/>
        </a:p>
      </dgm:t>
    </dgm:pt>
    <dgm:pt modelId="{F50D481D-B2C0-414D-AF3C-512786D8A5DB}" type="pres">
      <dgm:prSet presAssocID="{FECBB0DE-8528-44A8-AD61-D745AAB65183}" presName="descendantText" presStyleLbl="alignAcc1" presStyleIdx="1" presStyleCnt="3">
        <dgm:presLayoutVars>
          <dgm:bulletEnabled val="1"/>
        </dgm:presLayoutVars>
      </dgm:prSet>
      <dgm:spPr/>
      <dgm:t>
        <a:bodyPr/>
        <a:lstStyle/>
        <a:p>
          <a:endParaRPr lang="en-US"/>
        </a:p>
      </dgm:t>
    </dgm:pt>
    <dgm:pt modelId="{E3956543-F54D-4AF6-8FB3-564B840E71EB}" type="pres">
      <dgm:prSet presAssocID="{11661F66-AE3E-41A7-8B35-49D07B3AB788}" presName="sp" presStyleCnt="0"/>
      <dgm:spPr/>
    </dgm:pt>
    <dgm:pt modelId="{8B544FDE-F948-461F-8447-D3A6219A61C9}" type="pres">
      <dgm:prSet presAssocID="{9E204370-3DA7-42E1-A772-D0A5DF44434E}" presName="composite" presStyleCnt="0"/>
      <dgm:spPr/>
    </dgm:pt>
    <dgm:pt modelId="{CBBB9223-97DE-4941-BC88-CC0BDBDFC542}" type="pres">
      <dgm:prSet presAssocID="{9E204370-3DA7-42E1-A772-D0A5DF44434E}" presName="parentText" presStyleLbl="alignNode1" presStyleIdx="2" presStyleCnt="3">
        <dgm:presLayoutVars>
          <dgm:chMax val="1"/>
          <dgm:bulletEnabled val="1"/>
        </dgm:presLayoutVars>
      </dgm:prSet>
      <dgm:spPr/>
      <dgm:t>
        <a:bodyPr/>
        <a:lstStyle/>
        <a:p>
          <a:endParaRPr lang="en-US"/>
        </a:p>
      </dgm:t>
    </dgm:pt>
    <dgm:pt modelId="{3010A756-8F93-4209-BD11-1ACA1D34F08D}" type="pres">
      <dgm:prSet presAssocID="{9E204370-3DA7-42E1-A772-D0A5DF44434E}" presName="descendantText" presStyleLbl="alignAcc1" presStyleIdx="2" presStyleCnt="3">
        <dgm:presLayoutVars>
          <dgm:bulletEnabled val="1"/>
        </dgm:presLayoutVars>
      </dgm:prSet>
      <dgm:spPr/>
      <dgm:t>
        <a:bodyPr/>
        <a:lstStyle/>
        <a:p>
          <a:endParaRPr lang="en-US"/>
        </a:p>
      </dgm:t>
    </dgm:pt>
  </dgm:ptLst>
  <dgm:cxnLst>
    <dgm:cxn modelId="{66CA7244-02CF-48FB-9FDE-5DC2B398ED81}" srcId="{49A1CCB6-A37E-49C1-9AB5-F089EE7C6CA7}" destId="{9E204370-3DA7-42E1-A772-D0A5DF44434E}" srcOrd="2" destOrd="0" parTransId="{CB21FB8E-430F-4694-87E9-93C57E9771DB}" sibTransId="{2F3AAF32-1C00-4161-82D0-3D7B71F5AD59}"/>
    <dgm:cxn modelId="{F85DF580-127C-4F0C-AE29-DF9B4F897D98}" srcId="{FECBB0DE-8528-44A8-AD61-D745AAB65183}" destId="{4766808A-C66E-4F9A-8409-7E8A58FF69FA}" srcOrd="0" destOrd="0" parTransId="{8E6FAE71-B79D-4235-8DCA-275DF78F280D}" sibTransId="{E91B4229-544A-43F8-B9D9-F6D75A66FE91}"/>
    <dgm:cxn modelId="{AF546AF9-E23F-4ECE-9CC4-7B8B3A306B88}" type="presOf" srcId="{FECBB0DE-8528-44A8-AD61-D745AAB65183}" destId="{511B41C6-13FF-43DB-AD21-5BE8545E835E}" srcOrd="0" destOrd="0" presId="urn:microsoft.com/office/officeart/2005/8/layout/chevron2"/>
    <dgm:cxn modelId="{DED477E5-424A-4621-8E5B-6FA47BFB6902}" srcId="{9266604E-10DC-49C0-8EF4-7CB00C69AAD6}" destId="{1FFA0300-DDFA-418D-A8F3-3C4F7B09BB38}" srcOrd="1" destOrd="0" parTransId="{8A2480AE-5498-4C49-B9D2-94E81A4DDF73}" sibTransId="{F61537F1-6518-400F-9EEF-871617F9D397}"/>
    <dgm:cxn modelId="{29512AE6-5E2D-485D-A395-528987E7E1C1}" srcId="{49A1CCB6-A37E-49C1-9AB5-F089EE7C6CA7}" destId="{FECBB0DE-8528-44A8-AD61-D745AAB65183}" srcOrd="1" destOrd="0" parTransId="{8DF709D4-55A5-4583-9848-5C8CEF77F09B}" sibTransId="{11661F66-AE3E-41A7-8B35-49D07B3AB788}"/>
    <dgm:cxn modelId="{B8D5793B-5837-4353-B129-88E59630A859}" type="presOf" srcId="{4766808A-C66E-4F9A-8409-7E8A58FF69FA}" destId="{F50D481D-B2C0-414D-AF3C-512786D8A5DB}" srcOrd="0" destOrd="0" presId="urn:microsoft.com/office/officeart/2005/8/layout/chevron2"/>
    <dgm:cxn modelId="{847741AE-E7E3-4CB3-875B-AB6A285E0167}" type="presOf" srcId="{49A1CCB6-A37E-49C1-9AB5-F089EE7C6CA7}" destId="{3A40C5DB-9AF9-4668-B6F9-D4D7924167B5}" srcOrd="0" destOrd="0" presId="urn:microsoft.com/office/officeart/2005/8/layout/chevron2"/>
    <dgm:cxn modelId="{B09404F5-8136-46EE-9DF0-222EAB161418}" type="presOf" srcId="{9266604E-10DC-49C0-8EF4-7CB00C69AAD6}" destId="{8187F04A-9BD8-4F9A-B49B-5CAA9DA424CC}" srcOrd="0" destOrd="0" presId="urn:microsoft.com/office/officeart/2005/8/layout/chevron2"/>
    <dgm:cxn modelId="{1E3C33D4-80B3-4C8A-A308-F379EBD1DF09}" srcId="{49A1CCB6-A37E-49C1-9AB5-F089EE7C6CA7}" destId="{9266604E-10DC-49C0-8EF4-7CB00C69AAD6}" srcOrd="0" destOrd="0" parTransId="{803A8DDB-8DF6-423F-ACDE-0217411057C0}" sibTransId="{F0292E64-AD23-4387-8C88-B908C739E721}"/>
    <dgm:cxn modelId="{098F2A57-2C57-47F0-9F38-9FD924369132}" type="presOf" srcId="{9E204370-3DA7-42E1-A772-D0A5DF44434E}" destId="{CBBB9223-97DE-4941-BC88-CC0BDBDFC542}" srcOrd="0" destOrd="0" presId="urn:microsoft.com/office/officeart/2005/8/layout/chevron2"/>
    <dgm:cxn modelId="{ACEE61DB-785A-408B-9146-6D3659B65279}" srcId="{9E204370-3DA7-42E1-A772-D0A5DF44434E}" destId="{DF7B990E-8907-4573-8A4F-2E9AAEA6B136}" srcOrd="0" destOrd="0" parTransId="{6335DFE5-541A-4B78-B561-C94EDF304809}" sibTransId="{EB7BA786-0F17-4FAC-B560-45D1BC0E94BD}"/>
    <dgm:cxn modelId="{6CB39632-6964-49F3-A7EA-3F0964DC11F3}" srcId="{9266604E-10DC-49C0-8EF4-7CB00C69AAD6}" destId="{A616992D-C586-422D-BD40-C739D0A11B5A}" srcOrd="0" destOrd="0" parTransId="{16B8A293-BD9C-4A4D-B778-53DFAD98B841}" sibTransId="{9C4C8914-5628-420D-9D99-1B657A4DB752}"/>
    <dgm:cxn modelId="{84F3C604-95D6-4121-B0E5-7C9EB30DD550}" type="presOf" srcId="{A616992D-C586-422D-BD40-C739D0A11B5A}" destId="{60437417-4591-43A5-8813-2B62CC6C99AF}" srcOrd="0" destOrd="0" presId="urn:microsoft.com/office/officeart/2005/8/layout/chevron2"/>
    <dgm:cxn modelId="{E07189ED-3768-411C-8E3A-9A635CF90432}" type="presOf" srcId="{1FFA0300-DDFA-418D-A8F3-3C4F7B09BB38}" destId="{60437417-4591-43A5-8813-2B62CC6C99AF}" srcOrd="0" destOrd="1" presId="urn:microsoft.com/office/officeart/2005/8/layout/chevron2"/>
    <dgm:cxn modelId="{2CD882DC-8569-4909-BF57-8C11BE254FE7}" type="presOf" srcId="{DF7B990E-8907-4573-8A4F-2E9AAEA6B136}" destId="{3010A756-8F93-4209-BD11-1ACA1D34F08D}" srcOrd="0" destOrd="0" presId="urn:microsoft.com/office/officeart/2005/8/layout/chevron2"/>
    <dgm:cxn modelId="{F09C633A-CAE5-4F3A-AA17-46041CC16A17}" type="presParOf" srcId="{3A40C5DB-9AF9-4668-B6F9-D4D7924167B5}" destId="{C9CE8BE9-E10A-4A47-B142-80EBF326A364}" srcOrd="0" destOrd="0" presId="urn:microsoft.com/office/officeart/2005/8/layout/chevron2"/>
    <dgm:cxn modelId="{E091D12E-7308-4026-83D5-878E03B3568E}" type="presParOf" srcId="{C9CE8BE9-E10A-4A47-B142-80EBF326A364}" destId="{8187F04A-9BD8-4F9A-B49B-5CAA9DA424CC}" srcOrd="0" destOrd="0" presId="urn:microsoft.com/office/officeart/2005/8/layout/chevron2"/>
    <dgm:cxn modelId="{270BC676-BB9D-4E4D-8AA4-8CF251751EA9}" type="presParOf" srcId="{C9CE8BE9-E10A-4A47-B142-80EBF326A364}" destId="{60437417-4591-43A5-8813-2B62CC6C99AF}" srcOrd="1" destOrd="0" presId="urn:microsoft.com/office/officeart/2005/8/layout/chevron2"/>
    <dgm:cxn modelId="{C8DCDC93-5126-4486-8101-01DA8D34FCE7}" type="presParOf" srcId="{3A40C5DB-9AF9-4668-B6F9-D4D7924167B5}" destId="{BD5927D6-549E-4FCF-A0F0-2E2267D96947}" srcOrd="1" destOrd="0" presId="urn:microsoft.com/office/officeart/2005/8/layout/chevron2"/>
    <dgm:cxn modelId="{8E3D0D8D-98CD-4DF8-A678-FC590D5BD1DF}" type="presParOf" srcId="{3A40C5DB-9AF9-4668-B6F9-D4D7924167B5}" destId="{81564C66-55D0-4033-A0FB-DF6F4D0C9C4E}" srcOrd="2" destOrd="0" presId="urn:microsoft.com/office/officeart/2005/8/layout/chevron2"/>
    <dgm:cxn modelId="{078AE7AC-3BDB-424C-875C-9154BA927DAB}" type="presParOf" srcId="{81564C66-55D0-4033-A0FB-DF6F4D0C9C4E}" destId="{511B41C6-13FF-43DB-AD21-5BE8545E835E}" srcOrd="0" destOrd="0" presId="urn:microsoft.com/office/officeart/2005/8/layout/chevron2"/>
    <dgm:cxn modelId="{19D63BFD-89ED-4125-9B03-A0AECCDFA6E6}" type="presParOf" srcId="{81564C66-55D0-4033-A0FB-DF6F4D0C9C4E}" destId="{F50D481D-B2C0-414D-AF3C-512786D8A5DB}" srcOrd="1" destOrd="0" presId="urn:microsoft.com/office/officeart/2005/8/layout/chevron2"/>
    <dgm:cxn modelId="{5BC3D640-20C9-4D7E-908E-AC0687B3E1C5}" type="presParOf" srcId="{3A40C5DB-9AF9-4668-B6F9-D4D7924167B5}" destId="{E3956543-F54D-4AF6-8FB3-564B840E71EB}" srcOrd="3" destOrd="0" presId="urn:microsoft.com/office/officeart/2005/8/layout/chevron2"/>
    <dgm:cxn modelId="{C32D8ACE-1176-43FC-B850-D9A34E253531}" type="presParOf" srcId="{3A40C5DB-9AF9-4668-B6F9-D4D7924167B5}" destId="{8B544FDE-F948-461F-8447-D3A6219A61C9}" srcOrd="4" destOrd="0" presId="urn:microsoft.com/office/officeart/2005/8/layout/chevron2"/>
    <dgm:cxn modelId="{F11FAEB9-BB6C-43E0-B301-F9C57A5962A7}" type="presParOf" srcId="{8B544FDE-F948-461F-8447-D3A6219A61C9}" destId="{CBBB9223-97DE-4941-BC88-CC0BDBDFC542}" srcOrd="0" destOrd="0" presId="urn:microsoft.com/office/officeart/2005/8/layout/chevron2"/>
    <dgm:cxn modelId="{3C9639AF-447C-48D0-BCD5-3FF6F3905A08}" type="presParOf" srcId="{8B544FDE-F948-461F-8447-D3A6219A61C9}" destId="{3010A756-8F93-4209-BD11-1ACA1D34F0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04A-9BD8-4F9A-B49B-5CAA9DA424CC}">
      <dsp:nvSpPr>
        <dsp:cNvPr id="0" name=""/>
        <dsp:cNvSpPr/>
      </dsp:nvSpPr>
      <dsp:spPr>
        <a:xfrm rot="5400000">
          <a:off x="-227641" y="229505"/>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Concepts</a:t>
          </a:r>
        </a:p>
      </dsp:txBody>
      <dsp:txXfrm rot="-5400000">
        <a:off x="1" y="533028"/>
        <a:ext cx="1062327" cy="455283"/>
      </dsp:txXfrm>
    </dsp:sp>
    <dsp:sp modelId="{60437417-4591-43A5-8813-2B62CC6C99AF}">
      <dsp:nvSpPr>
        <dsp:cNvPr id="0" name=""/>
        <dsp:cNvSpPr/>
      </dsp:nvSpPr>
      <dsp:spPr>
        <a:xfrm rot="5400000">
          <a:off x="4670096" y="-3605904"/>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Explanation</a:t>
          </a:r>
        </a:p>
        <a:p>
          <a:pPr marL="285750" lvl="1" indent="-285750" algn="l" defTabSz="1289050">
            <a:lnSpc>
              <a:spcPct val="90000"/>
            </a:lnSpc>
            <a:spcBef>
              <a:spcPct val="0"/>
            </a:spcBef>
            <a:spcAft>
              <a:spcPct val="15000"/>
            </a:spcAft>
            <a:buChar char="••"/>
          </a:pPr>
          <a:r>
            <a:rPr lang="en-US" sz="2900" kern="1200" dirty="0"/>
            <a:t>Different types of questions asked</a:t>
          </a:r>
          <a:endParaRPr lang="en-IN" sz="2900" kern="1200" dirty="0"/>
        </a:p>
      </dsp:txBody>
      <dsp:txXfrm rot="-5400000">
        <a:off x="1062327" y="50019"/>
        <a:ext cx="8153830" cy="890138"/>
      </dsp:txXfrm>
    </dsp:sp>
    <dsp:sp modelId="{511B41C6-13FF-43DB-AD21-5BE8545E835E}">
      <dsp:nvSpPr>
        <dsp:cNvPr id="0" name=""/>
        <dsp:cNvSpPr/>
      </dsp:nvSpPr>
      <dsp:spPr>
        <a:xfrm rot="5400000">
          <a:off x="-227641" y="1551990"/>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Class Exercise</a:t>
          </a:r>
        </a:p>
      </dsp:txBody>
      <dsp:txXfrm rot="-5400000">
        <a:off x="1" y="1855513"/>
        <a:ext cx="1062327" cy="455283"/>
      </dsp:txXfrm>
    </dsp:sp>
    <dsp:sp modelId="{F50D481D-B2C0-414D-AF3C-512786D8A5DB}">
      <dsp:nvSpPr>
        <dsp:cNvPr id="0" name=""/>
        <dsp:cNvSpPr/>
      </dsp:nvSpPr>
      <dsp:spPr>
        <a:xfrm rot="5400000">
          <a:off x="4670096" y="-2283419"/>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Practice, Practice &amp; Practice</a:t>
          </a:r>
          <a:endParaRPr lang="en-IN" sz="2900" kern="1200" dirty="0"/>
        </a:p>
      </dsp:txBody>
      <dsp:txXfrm rot="-5400000">
        <a:off x="1062327" y="1372504"/>
        <a:ext cx="8153830" cy="890138"/>
      </dsp:txXfrm>
    </dsp:sp>
    <dsp:sp modelId="{CBBB9223-97DE-4941-BC88-CC0BDBDFC542}">
      <dsp:nvSpPr>
        <dsp:cNvPr id="0" name=""/>
        <dsp:cNvSpPr/>
      </dsp:nvSpPr>
      <dsp:spPr>
        <a:xfrm rot="5400000">
          <a:off x="-227641" y="2874475"/>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a:t>Class Test/Recap</a:t>
          </a:r>
        </a:p>
      </dsp:txBody>
      <dsp:txXfrm rot="-5400000">
        <a:off x="1" y="3177998"/>
        <a:ext cx="1062327" cy="455283"/>
      </dsp:txXfrm>
    </dsp:sp>
    <dsp:sp modelId="{3010A756-8F93-4209-BD11-1ACA1D34F08D}">
      <dsp:nvSpPr>
        <dsp:cNvPr id="0" name=""/>
        <dsp:cNvSpPr/>
      </dsp:nvSpPr>
      <dsp:spPr>
        <a:xfrm rot="5400000">
          <a:off x="4670096" y="-960934"/>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Open Discussion</a:t>
          </a:r>
        </a:p>
      </dsp:txBody>
      <dsp:txXfrm rot="-5400000">
        <a:off x="1062327" y="2694989"/>
        <a:ext cx="8153830" cy="890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2ADF-4634-412F-B615-95073642C66E}"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C9045-38A8-4485-BC2E-8392E39052F6}" type="slidenum">
              <a:rPr lang="en-IN" smtClean="0"/>
              <a:t>‹#›</a:t>
            </a:fld>
            <a:endParaRPr lang="en-IN"/>
          </a:p>
        </p:txBody>
      </p:sp>
    </p:spTree>
    <p:extLst>
      <p:ext uri="{BB962C8B-B14F-4D97-AF65-F5344CB8AC3E}">
        <p14:creationId xmlns:p14="http://schemas.microsoft.com/office/powerpoint/2010/main" val="551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leadthecompetition.in/reasoning/questions-on-relations.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ww.toppr.com/guides/reasoning-ability/blood-relations/blood-relations-practice-questions/" TargetMode="External"/><Relationship Id="rId4" Type="http://schemas.openxmlformats.org/officeDocument/2006/relationships/hyperlink" Target="https://www.sawaal.com/blood-relations-questions-and-answers/a-is-bs-sister-c-is-bs-mother-d-is-cs-father-e-is-ds-mother-then-how-is-a-related-to-d_415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39955CA-1769-48FB-A678-3C2C440ED2D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97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http://www.leadthecompetition.in/reasoning/questions-on-relations.html</a:t>
            </a:r>
            <a:endParaRPr lang="en-IN" dirty="0"/>
          </a:p>
          <a:p>
            <a:endParaRPr lang="en-IN" dirty="0"/>
          </a:p>
          <a:p>
            <a:r>
              <a:rPr lang="en-IN" dirty="0">
                <a:hlinkClick r:id="rId4"/>
              </a:rPr>
              <a:t>https://www.sawaal.com/blood-relations-questions-and-answers/a-is-bs-sister-c-is-bs-mother-d-is-cs-father-e-is-ds-mother-then-how-is-a-related-to-d_4150</a:t>
            </a:r>
            <a:endParaRPr lang="en-IN" dirty="0"/>
          </a:p>
          <a:p>
            <a:endParaRPr lang="en-IN" dirty="0"/>
          </a:p>
          <a:p>
            <a:r>
              <a:rPr lang="en-IN" dirty="0">
                <a:hlinkClick r:id="rId5"/>
              </a:rPr>
              <a:t>https://www.toppr.com/guides/reasoning-ability/blood-relations/blood-relations-practice-questions/</a:t>
            </a:r>
            <a:endParaRPr lang="en-IN" dirty="0"/>
          </a:p>
          <a:p>
            <a:endParaRPr lang="en-IN" dirty="0"/>
          </a:p>
        </p:txBody>
      </p:sp>
      <p:sp>
        <p:nvSpPr>
          <p:cNvPr id="4" name="Slide Number Placeholder 3"/>
          <p:cNvSpPr>
            <a:spLocks noGrp="1"/>
          </p:cNvSpPr>
          <p:nvPr>
            <p:ph type="sldNum" sz="quarter" idx="5"/>
          </p:nvPr>
        </p:nvSpPr>
        <p:spPr/>
        <p:txBody>
          <a:bodyPr/>
          <a:lstStyle/>
          <a:p>
            <a:fld id="{154C9045-38A8-4485-BC2E-8392E39052F6}" type="slidenum">
              <a:rPr lang="en-IN" smtClean="0"/>
              <a:t>19</a:t>
            </a:fld>
            <a:endParaRPr lang="en-IN"/>
          </a:p>
        </p:txBody>
      </p:sp>
    </p:spTree>
    <p:extLst>
      <p:ext uri="{BB962C8B-B14F-4D97-AF65-F5344CB8AC3E}">
        <p14:creationId xmlns:p14="http://schemas.microsoft.com/office/powerpoint/2010/main" val="196120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370B-7712-4602-AF2E-E0F2C2D18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294F4A-06BB-4F1A-BBD9-F442702CA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3A6962-AC04-491C-9DC6-10DF2F020FAC}"/>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5" name="Footer Placeholder 4">
            <a:extLst>
              <a:ext uri="{FF2B5EF4-FFF2-40B4-BE49-F238E27FC236}">
                <a16:creationId xmlns:a16="http://schemas.microsoft.com/office/drawing/2014/main" id="{1368FB71-FEFF-4D7E-B952-3E4E928060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497164-04AE-4BE8-B10E-5D3940E0AE2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330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A6C4-A341-4958-9F2E-C6A3A9A0F3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94CBA-BE20-4713-8157-0353BC4D39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F9635-680D-4224-8E6F-A4E77FBF13AB}"/>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5" name="Footer Placeholder 4">
            <a:extLst>
              <a:ext uri="{FF2B5EF4-FFF2-40B4-BE49-F238E27FC236}">
                <a16:creationId xmlns:a16="http://schemas.microsoft.com/office/drawing/2014/main" id="{895E85FF-8FE4-4BE1-9452-B74E217EAC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EF3B7C-45EC-43B2-A4C0-22F00083214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38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B91F2-0B82-4701-A844-B9FEF65268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320F5-E248-435E-A833-4B756FF3AA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C5C7C-69FC-4238-BCFF-62CF35D9A37C}"/>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5" name="Footer Placeholder 4">
            <a:extLst>
              <a:ext uri="{FF2B5EF4-FFF2-40B4-BE49-F238E27FC236}">
                <a16:creationId xmlns:a16="http://schemas.microsoft.com/office/drawing/2014/main" id="{6A4D9FF1-9138-4C6D-A2EC-1F03BC00A5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A069A3-18AF-42BD-8CDE-CDBDDA75075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781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E7A2899-11BB-43A0-8C8B-0096D5FD6D93}" type="datetimeFigureOut">
              <a:rPr lang="en-IN" smtClean="0"/>
              <a:t>05-04-2022</a:t>
            </a:fld>
            <a:endParaRPr lang="en-IN"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356857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558300" y="5956137"/>
            <a:ext cx="1052508" cy="365125"/>
          </a:xfrm>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64718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E7A2899-11BB-43A0-8C8B-0096D5FD6D93}" type="datetimeFigureOut">
              <a:rPr lang="en-IN" smtClean="0"/>
              <a:t>05-04-2022</a:t>
            </a:fld>
            <a:endParaRPr lang="en-I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360588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420374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176556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4234040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211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E7A2899-11BB-43A0-8C8B-0096D5FD6D93}" type="datetimeFigureOut">
              <a:rPr lang="en-IN" smtClean="0"/>
              <a:t>05-04-2022</a:t>
            </a:fld>
            <a:endParaRPr lang="en-IN"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118555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EAF3-61CA-4471-8C66-0705F4FEDA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17F71-D3EF-46EF-9CE2-D7944B78AC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2EE6E-EBA7-4FA3-8CE6-CADB643FFE00}"/>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5" name="Footer Placeholder 4">
            <a:extLst>
              <a:ext uri="{FF2B5EF4-FFF2-40B4-BE49-F238E27FC236}">
                <a16:creationId xmlns:a16="http://schemas.microsoft.com/office/drawing/2014/main" id="{42AE0CA6-F4C1-4851-B96E-9F8EE78772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E55316-4BF4-43A4-B381-9A4E1D86910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4392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75107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A2899-11BB-43A0-8C8B-0096D5FD6D9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0228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E7A2899-11BB-43A0-8C8B-0096D5FD6D93}" type="datetimeFigureOut">
              <a:rPr lang="en-IN" smtClean="0"/>
              <a:t>05-04-2022</a:t>
            </a:fld>
            <a:endParaRPr lang="en-IN" dirty="0"/>
          </a:p>
        </p:txBody>
      </p:sp>
      <p:sp>
        <p:nvSpPr>
          <p:cNvPr id="5" name="Footer Placeholder 4"/>
          <p:cNvSpPr>
            <a:spLocks noGrp="1"/>
          </p:cNvSpPr>
          <p:nvPr>
            <p:ph type="ftr" sz="quarter" idx="11"/>
          </p:nvPr>
        </p:nvSpPr>
        <p:spPr>
          <a:xfrm>
            <a:off x="774923" y="5951811"/>
            <a:ext cx="7896279" cy="365125"/>
          </a:xfrm>
        </p:spPr>
        <p:txBody>
          <a:bodyPr/>
          <a:lstStyle/>
          <a:p>
            <a:endParaRPr lang="en-IN"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57942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09AA-FEC2-487A-A10E-A1A7B72E4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2FD0C4-24E2-44B8-8F3E-2035F9773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4B9491-0B5C-4CF5-8B98-792C8475602A}"/>
              </a:ext>
            </a:extLst>
          </p:cNvPr>
          <p:cNvSpPr>
            <a:spLocks noGrp="1"/>
          </p:cNvSpPr>
          <p:nvPr>
            <p:ph type="dt" sz="half" idx="10"/>
          </p:nvPr>
        </p:nvSpPr>
        <p:spPr/>
        <p:txBody>
          <a:bodyPr/>
          <a:lstStyle/>
          <a:p>
            <a:fld id="{96DFF08F-DC6B-4601-B491-B0F83F6DD2DA}" type="datetimeFigureOut">
              <a:rPr lang="en-US" smtClean="0"/>
              <a:pPr/>
              <a:t>4/5/2022</a:t>
            </a:fld>
            <a:endParaRPr lang="en-US" dirty="0"/>
          </a:p>
        </p:txBody>
      </p:sp>
      <p:sp>
        <p:nvSpPr>
          <p:cNvPr id="5" name="Footer Placeholder 4">
            <a:extLst>
              <a:ext uri="{FF2B5EF4-FFF2-40B4-BE49-F238E27FC236}">
                <a16:creationId xmlns:a16="http://schemas.microsoft.com/office/drawing/2014/main" id="{5876194B-F2EC-4612-A925-843BD74250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284E09-11E6-4C76-BEED-A95C529A5E5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30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72D7-4022-4A0B-A45D-6976644E2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87E593-7BFC-4244-AA0B-65BFB9CF59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950EF-1D40-4B29-AE3E-00799C4EF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29F68E-1818-47B9-9E95-7C3BBD1CBF4A}"/>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6" name="Footer Placeholder 5">
            <a:extLst>
              <a:ext uri="{FF2B5EF4-FFF2-40B4-BE49-F238E27FC236}">
                <a16:creationId xmlns:a16="http://schemas.microsoft.com/office/drawing/2014/main" id="{E8EFC59F-2109-4B2E-AFCB-7FB9047765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3B9830-8C11-45EE-8830-27AAABC9ADC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912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35A0-2AB4-4125-B7C4-E958062D3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4FB20-86DE-49C9-BD4E-F486F6827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451C60-FF40-4D0C-839B-7B57962584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60B737-09DB-43B5-8BBD-25B1823F6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0A38DC-7E71-4776-AC75-9C79CE7993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1A4BE1-C3B6-43C5-BA83-5E767F65EE17}"/>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8" name="Footer Placeholder 7">
            <a:extLst>
              <a:ext uri="{FF2B5EF4-FFF2-40B4-BE49-F238E27FC236}">
                <a16:creationId xmlns:a16="http://schemas.microsoft.com/office/drawing/2014/main" id="{49CF5C5E-5D9D-4274-AEC9-71B9181BF3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EEE157-2786-4368-B831-EAAC24B19E7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5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3057-70D8-4C85-9859-43770440F9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77D4D2-29A9-44CE-A992-83539BC1D754}"/>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4" name="Footer Placeholder 3">
            <a:extLst>
              <a:ext uri="{FF2B5EF4-FFF2-40B4-BE49-F238E27FC236}">
                <a16:creationId xmlns:a16="http://schemas.microsoft.com/office/drawing/2014/main" id="{06C8F20B-44E0-4813-8024-155F941DDE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3C2B892-C7E2-4F7D-B11F-85C66D93B36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505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E6175-03B6-41CC-9052-8F48A52DF10F}"/>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3" name="Footer Placeholder 2">
            <a:extLst>
              <a:ext uri="{FF2B5EF4-FFF2-40B4-BE49-F238E27FC236}">
                <a16:creationId xmlns:a16="http://schemas.microsoft.com/office/drawing/2014/main" id="{0CF023E0-F79B-4DF6-89EF-BD93B828AA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959C81-A5CC-4E18-ABB6-C448DCC97D8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676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835-61BC-4596-A605-4FD3CBBF7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5CD8A9-518F-40D8-BC25-433B8075E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D31759-2653-46A2-ABC0-A28939444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565C4-E542-4FAC-AFA7-52DB35D97966}"/>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6" name="Footer Placeholder 5">
            <a:extLst>
              <a:ext uri="{FF2B5EF4-FFF2-40B4-BE49-F238E27FC236}">
                <a16:creationId xmlns:a16="http://schemas.microsoft.com/office/drawing/2014/main" id="{7FC5A4CF-11BB-4CFC-8B7F-8BFEDA638A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B37D26-B5F5-4284-A4C2-4C106073749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175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BEE9-8042-4A4F-9007-451BA313B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52EDE7-4A3C-4924-8169-955041071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58FDA9-772F-43BC-90F8-E8843AAE0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79E2CD-9A36-46A3-990E-06E3CF78DA68}"/>
              </a:ext>
            </a:extLst>
          </p:cNvPr>
          <p:cNvSpPr>
            <a:spLocks noGrp="1"/>
          </p:cNvSpPr>
          <p:nvPr>
            <p:ph type="dt" sz="half" idx="10"/>
          </p:nvPr>
        </p:nvSpPr>
        <p:spPr/>
        <p:txBody>
          <a:bodyPr/>
          <a:lstStyle/>
          <a:p>
            <a:fld id="{96DFF08F-DC6B-4601-B491-B0F83F6DD2DA}" type="datetimeFigureOut">
              <a:rPr lang="en-US" smtClean="0"/>
              <a:t>4/5/2022</a:t>
            </a:fld>
            <a:endParaRPr lang="en-US" dirty="0"/>
          </a:p>
        </p:txBody>
      </p:sp>
      <p:sp>
        <p:nvSpPr>
          <p:cNvPr id="6" name="Footer Placeholder 5">
            <a:extLst>
              <a:ext uri="{FF2B5EF4-FFF2-40B4-BE49-F238E27FC236}">
                <a16:creationId xmlns:a16="http://schemas.microsoft.com/office/drawing/2014/main" id="{39911E5F-6649-4927-B1B0-4296945152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15131E-7F7B-41F6-A588-64B0D74168D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062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FC7E-E2B3-4379-9994-17A823582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3BA7B-EE57-45C1-ADC5-A725A5A9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9E618-D42B-4E95-9F56-00E655726E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4/5/2022</a:t>
            </a:fld>
            <a:endParaRPr lang="en-US" dirty="0"/>
          </a:p>
        </p:txBody>
      </p:sp>
      <p:sp>
        <p:nvSpPr>
          <p:cNvPr id="5" name="Footer Placeholder 4">
            <a:extLst>
              <a:ext uri="{FF2B5EF4-FFF2-40B4-BE49-F238E27FC236}">
                <a16:creationId xmlns:a16="http://schemas.microsoft.com/office/drawing/2014/main" id="{E263947F-1CE7-4E27-9310-6D918D6F2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08AE8FE-1FAD-478C-8DE5-8B02E8540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2324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E7A2899-11BB-43A0-8C8B-0096D5FD6D93}" type="datetimeFigureOut">
              <a:rPr lang="en-IN" smtClean="0"/>
              <a:t>05-04-2022</a:t>
            </a:fld>
            <a:endParaRPr lang="en-IN"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3163AA4-57ED-40CD-AA97-0E3F274F0E35}" type="slidenum">
              <a:rPr lang="en-IN" smtClean="0"/>
              <a:t>‹#›</a:t>
            </a:fld>
            <a:endParaRPr lang="en-IN"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409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tx1"/>
                </a:solidFill>
              </a:rPr>
              <a:t>mixture and allegation</a:t>
            </a:r>
          </a:p>
        </p:txBody>
      </p:sp>
      <p:sp>
        <p:nvSpPr>
          <p:cNvPr id="4" name="TextBox 3">
            <a:extLst>
              <a:ext uri="{FF2B5EF4-FFF2-40B4-BE49-F238E27FC236}">
                <a16:creationId xmlns:a16="http://schemas.microsoft.com/office/drawing/2014/main" id="{468F0EAF-1627-4011-8ECF-A639B4D19F4C}"/>
              </a:ext>
            </a:extLst>
          </p:cNvPr>
          <p:cNvSpPr txBox="1"/>
          <p:nvPr/>
        </p:nvSpPr>
        <p:spPr>
          <a:xfrm>
            <a:off x="8753383" y="5837569"/>
            <a:ext cx="3009530" cy="461665"/>
          </a:xfrm>
          <a:prstGeom prst="rect">
            <a:avLst/>
          </a:prstGeom>
          <a:noFill/>
        </p:spPr>
        <p:txBody>
          <a:bodyPr wrap="square" rtlCol="0">
            <a:spAutoFit/>
          </a:bodyPr>
          <a:lstStyle/>
          <a:p>
            <a:r>
              <a:rPr lang="en-US" sz="2400" b="1" dirty="0"/>
              <a:t>PRATYUS PRATYE</a:t>
            </a:r>
            <a:endParaRPr lang="en-IN" sz="2400" b="1" dirty="0"/>
          </a:p>
        </p:txBody>
      </p:sp>
    </p:spTree>
    <p:extLst>
      <p:ext uri="{BB962C8B-B14F-4D97-AF65-F5344CB8AC3E}">
        <p14:creationId xmlns:p14="http://schemas.microsoft.com/office/powerpoint/2010/main" val="208432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9868F101-A9CD-419A-B851-775B96E71CF6}"/>
              </a:ext>
            </a:extLst>
          </p:cNvPr>
          <p:cNvSpPr/>
          <p:nvPr/>
        </p:nvSpPr>
        <p:spPr>
          <a:xfrm>
            <a:off x="439619" y="1830224"/>
            <a:ext cx="11281864"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8.  A container contains 40 litres of milk. From this container 4 litres of milk was taken out and replaced by water. This process was repeated further two times. How much milk is now contained by the container?</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26.34 litres		B. 27.36 litres 		C. 28 litres	D. 29.16 litres</a:t>
            </a:r>
          </a:p>
        </p:txBody>
      </p:sp>
    </p:spTree>
    <p:extLst>
      <p:ext uri="{BB962C8B-B14F-4D97-AF65-F5344CB8AC3E}">
        <p14:creationId xmlns:p14="http://schemas.microsoft.com/office/powerpoint/2010/main" val="1474461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855A-1835-4B80-883F-9DBE3EC16BAC}"/>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63736711-4786-4FEF-A6B6-B0EFCB91EF17}"/>
              </a:ext>
            </a:extLst>
          </p:cNvPr>
          <p:cNvSpPr/>
          <p:nvPr/>
        </p:nvSpPr>
        <p:spPr>
          <a:xfrm>
            <a:off x="395677" y="1864312"/>
            <a:ext cx="11390050"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9. A jar full of whisky contains 40% alcohol. A part of this whisky is replaced by another containing 19% alcohol and now the percentage of alcohol was found to be 26%. The quantity of whisky replaced is:</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A.1/3   			B.2/3		C.2/5		D.3/5</a:t>
            </a:r>
          </a:p>
        </p:txBody>
      </p:sp>
    </p:spTree>
    <p:extLst>
      <p:ext uri="{BB962C8B-B14F-4D97-AF65-F5344CB8AC3E}">
        <p14:creationId xmlns:p14="http://schemas.microsoft.com/office/powerpoint/2010/main" val="402197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1BD4-B25B-4FA6-B1FB-995174504A9F}"/>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20E07B3A-78FD-4FC1-9704-A7BA4EE6BF1A}"/>
              </a:ext>
            </a:extLst>
          </p:cNvPr>
          <p:cNvSpPr/>
          <p:nvPr/>
        </p:nvSpPr>
        <p:spPr>
          <a:xfrm>
            <a:off x="455720" y="1905415"/>
            <a:ext cx="11299620" cy="1362937"/>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 10. In what ratio must water be mixed with milk to gain 16  2/3 % on selling the mixture at cost price?</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A.1 : 6		B.6 : 1		C.2 : 3		D.4 : 3</a:t>
            </a:r>
          </a:p>
        </p:txBody>
      </p:sp>
    </p:spTree>
    <p:extLst>
      <p:ext uri="{BB962C8B-B14F-4D97-AF65-F5344CB8AC3E}">
        <p14:creationId xmlns:p14="http://schemas.microsoft.com/office/powerpoint/2010/main" val="3264726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182-B0CE-4BBC-B3F5-EAE1492CA73C}"/>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1C45CDF4-1582-4604-8B74-581F11A0C025}"/>
              </a:ext>
            </a:extLst>
          </p:cNvPr>
          <p:cNvSpPr/>
          <p:nvPr/>
        </p:nvSpPr>
        <p:spPr>
          <a:xfrm>
            <a:off x="436453" y="1864312"/>
            <a:ext cx="11583912" cy="1362937"/>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11. Find the ratio in which rice at Rs. 7.20 a kg be mixed with rice at Rs. 5.70 a kg to produce a mixture worth Rs. 6.30 a kg.</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A.1 : 3	B.2 : 3		C.3 : 4		D.4 : 5</a:t>
            </a:r>
          </a:p>
        </p:txBody>
      </p:sp>
    </p:spTree>
    <p:extLst>
      <p:ext uri="{BB962C8B-B14F-4D97-AF65-F5344CB8AC3E}">
        <p14:creationId xmlns:p14="http://schemas.microsoft.com/office/powerpoint/2010/main" val="2554542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D6B0-8258-4BDA-863A-8567C98A2961}"/>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A3C72BA6-D2D0-47E8-8896-87C1337D6D88}"/>
              </a:ext>
            </a:extLst>
          </p:cNvPr>
          <p:cNvSpPr/>
          <p:nvPr/>
        </p:nvSpPr>
        <p:spPr>
          <a:xfrm>
            <a:off x="362330" y="1864312"/>
            <a:ext cx="11390051" cy="1362937"/>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12. In what ratio must a grocer mix two varieties of tea worth Rs. 60 a kg and Rs. 65 a kg so that by selling the mixture at Rs. 68.20 a kg he may gain 10%?</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A.3 : 2		B.3 : 4		C.3 : 5			D.4 : 5</a:t>
            </a:r>
          </a:p>
        </p:txBody>
      </p:sp>
    </p:spTree>
    <p:extLst>
      <p:ext uri="{BB962C8B-B14F-4D97-AF65-F5344CB8AC3E}">
        <p14:creationId xmlns:p14="http://schemas.microsoft.com/office/powerpoint/2010/main" val="506604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0AA-987C-4850-9B8F-4022A039E1D6}"/>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1FA34D6F-24CF-4F5A-8E84-9C1360CDA744}"/>
              </a:ext>
            </a:extLst>
          </p:cNvPr>
          <p:cNvSpPr/>
          <p:nvPr/>
        </p:nvSpPr>
        <p:spPr>
          <a:xfrm>
            <a:off x="406719" y="1864312"/>
            <a:ext cx="11326253" cy="2018566"/>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13. The cost of Type 1 rice is Rs. 15 per kg and Type 2 rice is Rs. 20 per kg. If both Type 1 and Type 2 are mixed in the ratio of 2 : 3, then the price per kg of the mixed variety of rice is:</a:t>
            </a:r>
          </a:p>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A. Rs. 18		B.Rs. 18.50		C.Rs. 19		D.Rs. 19.50</a:t>
            </a:r>
          </a:p>
        </p:txBody>
      </p:sp>
    </p:spTree>
    <p:extLst>
      <p:ext uri="{BB962C8B-B14F-4D97-AF65-F5344CB8AC3E}">
        <p14:creationId xmlns:p14="http://schemas.microsoft.com/office/powerpoint/2010/main" val="2375085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876-F150-4C09-BDC5-8AB8A98A7881}"/>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435ABBBB-8D56-45FB-8CC0-768F585B6C53}"/>
              </a:ext>
            </a:extLst>
          </p:cNvPr>
          <p:cNvSpPr/>
          <p:nvPr/>
        </p:nvSpPr>
        <p:spPr>
          <a:xfrm>
            <a:off x="386799" y="1864312"/>
            <a:ext cx="11407806"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14. 8 litres are drawn from a cask full of wine and is then filled with water. This operation is performed three more times. The ratio of the quantity of wine now left in cask to that of water is 16 : 65. How much wine did the cask hold originally?</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18 litres		B. 24 litres		C. 32 litres		D.42 litres</a:t>
            </a:r>
          </a:p>
        </p:txBody>
      </p:sp>
    </p:spTree>
    <p:extLst>
      <p:ext uri="{BB962C8B-B14F-4D97-AF65-F5344CB8AC3E}">
        <p14:creationId xmlns:p14="http://schemas.microsoft.com/office/powerpoint/2010/main" val="2238972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B97799B8-0429-4B11-B78C-1820D417ED40}"/>
              </a:ext>
            </a:extLst>
          </p:cNvPr>
          <p:cNvSpPr/>
          <p:nvPr/>
        </p:nvSpPr>
        <p:spPr>
          <a:xfrm>
            <a:off x="439619" y="1864312"/>
            <a:ext cx="11281864" cy="1362937"/>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15. A merchant has 1000 kg of sugar, part of which he sells at 8% profit and the rest at 18% profit. He gains 14% on the whole. The quantity sold at 18% profit is:</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400 kg		B. 560 kg		C. 600 kg		D. 640 kg</a:t>
            </a:r>
          </a:p>
        </p:txBody>
      </p:sp>
    </p:spTree>
    <p:extLst>
      <p:ext uri="{BB962C8B-B14F-4D97-AF65-F5344CB8AC3E}">
        <p14:creationId xmlns:p14="http://schemas.microsoft.com/office/powerpoint/2010/main" val="295654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0924-69B4-4980-9BF4-31C4D9BE33DD}"/>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A3928F23-5EF8-41D1-B247-134922990E74}"/>
              </a:ext>
            </a:extLst>
          </p:cNvPr>
          <p:cNvSpPr txBox="1"/>
          <p:nvPr/>
        </p:nvSpPr>
        <p:spPr>
          <a:xfrm>
            <a:off x="366380" y="1899132"/>
            <a:ext cx="11239130" cy="1345048"/>
          </a:xfrm>
          <a:prstGeom prst="rect">
            <a:avLst/>
          </a:prstGeom>
          <a:noFill/>
        </p:spPr>
        <p:txBody>
          <a:bodyPr wrap="square">
            <a:spAutoFit/>
          </a:bodyPr>
          <a:lstStyle/>
          <a:p>
            <a:pPr>
              <a:lnSpc>
                <a:spcPct val="115000"/>
              </a:lnSpc>
              <a:spcAft>
                <a:spcPts val="0"/>
              </a:spcAft>
            </a:pPr>
            <a:r>
              <a:rPr lang="en-US">
                <a:latin typeface="Verdana" panose="020B0604030504040204" pitchFamily="34" charset="0"/>
                <a:ea typeface="Calibri" panose="020F0502020204030204" pitchFamily="34" charset="0"/>
                <a:cs typeface="Times New Roman" panose="02020603050405020304" pitchFamily="18" charset="0"/>
              </a:rPr>
              <a:t>1</a:t>
            </a:r>
            <a:r>
              <a:rPr lang="en-US" dirty="0">
                <a:latin typeface="Verdana" panose="020B0604030504040204" pitchFamily="34" charset="0"/>
                <a:ea typeface="Calibri" panose="020F0502020204030204" pitchFamily="34" charset="0"/>
                <a:cs typeface="Times New Roman" panose="02020603050405020304" pitchFamily="18" charset="0"/>
              </a:rPr>
              <a:t>6</a:t>
            </a:r>
            <a:r>
              <a:rPr lang="en-US">
                <a:latin typeface="Verdana" panose="020B0604030504040204" pitchFamily="34" charset="0"/>
                <a:ea typeface="Calibri" panose="020F0502020204030204" pitchFamily="34" charset="0"/>
                <a:cs typeface="Times New Roman" panose="02020603050405020304" pitchFamily="18" charset="0"/>
              </a:rPr>
              <a:t>. </a:t>
            </a:r>
            <a:r>
              <a:rPr lang="en-US" dirty="0">
                <a:latin typeface="Verdana" panose="020B0604030504040204" pitchFamily="34" charset="0"/>
                <a:ea typeface="Calibri" panose="020F0502020204030204" pitchFamily="34" charset="0"/>
                <a:cs typeface="Times New Roman" panose="02020603050405020304" pitchFamily="18" charset="0"/>
              </a:rPr>
              <a:t>The average salary of all the employees in the company is 8000. The average salary of 7 designers is 12000 and the average salary of the rest is 6000. The total number of employees in the company is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Verdana" panose="020B0604030504040204" pitchFamily="34" charset="0"/>
                <a:ea typeface="Calibri" panose="020F0502020204030204" pitchFamily="34" charset="0"/>
                <a:cs typeface="Times New Roman" panose="02020603050405020304" pitchFamily="18" charset="0"/>
              </a:rPr>
              <a:t>A. 23		B. 22		C. 21		D. 20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82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E13CB6-E27B-4A6A-AF31-009E75B37037}"/>
              </a:ext>
            </a:extLst>
          </p:cNvPr>
          <p:cNvSpPr/>
          <p:nvPr/>
        </p:nvSpPr>
        <p:spPr>
          <a:xfrm>
            <a:off x="4824788" y="2967335"/>
            <a:ext cx="2542427" cy="923330"/>
          </a:xfrm>
          <a:prstGeom prst="rect">
            <a:avLst/>
          </a:prstGeom>
          <a:noFill/>
        </p:spPr>
        <p:txBody>
          <a:bodyPr wrap="none" lIns="91440" tIns="45720" rIns="91440" bIns="45720">
            <a:spAutoFit/>
          </a:bodyPr>
          <a:lstStyle/>
          <a:p>
            <a:pPr algn="ctr"/>
            <a:r>
              <a:rPr lang="en-US" sz="5400" b="1" cap="none" spc="0" dirty="0">
                <a:ln w="0"/>
                <a:solidFill>
                  <a:srgbClr val="FFFF00"/>
                </a:solidFill>
                <a:effectLst>
                  <a:outerShdw blurRad="38100" dist="19050" dir="2700000" algn="tl" rotWithShape="0">
                    <a:schemeClr val="dk1">
                      <a:alpha val="40000"/>
                    </a:schemeClr>
                  </a:outerShdw>
                </a:effectLst>
              </a:rPr>
              <a:t>THANKS</a:t>
            </a:r>
          </a:p>
        </p:txBody>
      </p:sp>
    </p:spTree>
    <p:extLst>
      <p:ext uri="{BB962C8B-B14F-4D97-AF65-F5344CB8AC3E}">
        <p14:creationId xmlns:p14="http://schemas.microsoft.com/office/powerpoint/2010/main" val="2106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D67D-CC1B-44D0-A8A0-5344294BEFC9}"/>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0CDBAF53-0FF8-4104-B113-1EECEF956998}"/>
              </a:ext>
            </a:extLst>
          </p:cNvPr>
          <p:cNvGraphicFramePr>
            <a:graphicFrameLocks noGrp="1"/>
          </p:cNvGraphicFramePr>
          <p:nvPr>
            <p:ph idx="1"/>
            <p:extLst>
              <p:ext uri="{D42A27DB-BD31-4B8C-83A1-F6EECF244321}">
                <p14:modId xmlns:p14="http://schemas.microsoft.com/office/powerpoint/2010/main" val="2985640658"/>
              </p:ext>
            </p:extLst>
          </p:nvPr>
        </p:nvGraphicFramePr>
        <p:xfrm>
          <a:off x="882865" y="2136836"/>
          <a:ext cx="9264312" cy="416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515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9EF-3747-4E85-97A7-074DFB6AC909}"/>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8CF4EAE-FF53-4120-A2FF-5D4276256E6B}"/>
                  </a:ext>
                </a:extLst>
              </p:cNvPr>
              <p:cNvSpPr/>
              <p:nvPr/>
            </p:nvSpPr>
            <p:spPr>
              <a:xfrm>
                <a:off x="502458" y="1930628"/>
                <a:ext cx="11176487" cy="1951303"/>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1. A vessel is filled with liquid, 3 parts of which are water and 5 parts syrup. How much of the mixture must be drawn off and replaced with water so that the mixture may be half water and half syrup?</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400" b="1" i="1">
                            <a:effectLst/>
                            <a:latin typeface="Cambria Math" panose="02040503050406030204" pitchFamily="18" charset="0"/>
                            <a:ea typeface="Calibri" panose="020F0502020204030204" pitchFamily="34" charset="0"/>
                            <a:cs typeface="Times New Roman" panose="02020603050405020304" pitchFamily="18" charset="0"/>
                          </a:rPr>
                          <m:t>𝟑</m:t>
                        </m:r>
                      </m:den>
                    </m:f>
                  </m:oMath>
                </a14:m>
                <a:r>
                  <a:rPr lang="en-IN" sz="2400" b="1" dirty="0">
                    <a:latin typeface="Calibri" panose="020F0502020204030204" pitchFamily="34" charset="0"/>
                    <a:ea typeface="Calibri" panose="020F0502020204030204" pitchFamily="34" charset="0"/>
                    <a:cs typeface="Times New Roman" panose="02020603050405020304" pitchFamily="18" charset="0"/>
                  </a:rPr>
                  <a:t>		B.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400" b="1" i="1">
                            <a:effectLst/>
                            <a:latin typeface="Cambria Math" panose="02040503050406030204" pitchFamily="18" charset="0"/>
                            <a:ea typeface="Calibri" panose="020F0502020204030204" pitchFamily="34" charset="0"/>
                            <a:cs typeface="Times New Roman" panose="02020603050405020304" pitchFamily="18" charset="0"/>
                          </a:rPr>
                          <m:t>𝟒</m:t>
                        </m:r>
                      </m:den>
                    </m:f>
                  </m:oMath>
                </a14:m>
                <a:r>
                  <a:rPr lang="en-IN" sz="2400" b="1" dirty="0">
                    <a:latin typeface="Calibri" panose="020F0502020204030204" pitchFamily="34" charset="0"/>
                    <a:ea typeface="Calibri" panose="020F0502020204030204" pitchFamily="34" charset="0"/>
                    <a:cs typeface="Times New Roman" panose="02020603050405020304" pitchFamily="18" charset="0"/>
                  </a:rPr>
                  <a:t>		C.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400" b="1" i="1">
                            <a:effectLst/>
                            <a:latin typeface="Cambria Math" panose="02040503050406030204" pitchFamily="18" charset="0"/>
                            <a:ea typeface="Calibri" panose="020F0502020204030204" pitchFamily="34" charset="0"/>
                            <a:cs typeface="Times New Roman" panose="02020603050405020304" pitchFamily="18" charset="0"/>
                          </a:rPr>
                          <m:t>𝟓</m:t>
                        </m:r>
                      </m:den>
                    </m:f>
                  </m:oMath>
                </a14:m>
                <a:r>
                  <a:rPr lang="en-IN" sz="2400" b="1" dirty="0">
                    <a:latin typeface="Calibri" panose="020F0502020204030204" pitchFamily="34" charset="0"/>
                    <a:ea typeface="Calibri" panose="020F0502020204030204" pitchFamily="34" charset="0"/>
                    <a:cs typeface="Times New Roman" panose="02020603050405020304" pitchFamily="18" charset="0"/>
                  </a:rPr>
                  <a:t>		D. </a:t>
                </a:r>
                <a14:m>
                  <m:oMath xmlns:m="http://schemas.openxmlformats.org/officeDocument/2006/math">
                    <m:r>
                      <a:rPr lang="en-IN" sz="24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4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2400" b="1" i="1">
                            <a:effectLst/>
                            <a:latin typeface="Cambria Math" panose="02040503050406030204" pitchFamily="18" charset="0"/>
                            <a:ea typeface="Calibri" panose="020F0502020204030204" pitchFamily="34" charset="0"/>
                            <a:cs typeface="Times New Roman" panose="02020603050405020304" pitchFamily="18" charset="0"/>
                          </a:rPr>
                          <m:t>𝟕</m:t>
                        </m:r>
                      </m:den>
                    </m:f>
                  </m:oMath>
                </a14:m>
                <a:endParaRPr lang="en-IN" sz="2400" b="1"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78CF4EAE-FF53-4120-A2FF-5D4276256E6B}"/>
                  </a:ext>
                </a:extLst>
              </p:cNvPr>
              <p:cNvSpPr>
                <a:spLocks noRot="1" noChangeAspect="1" noMove="1" noResize="1" noEditPoints="1" noAdjustHandles="1" noChangeArrowheads="1" noChangeShapeType="1" noTextEdit="1"/>
              </p:cNvSpPr>
              <p:nvPr/>
            </p:nvSpPr>
            <p:spPr>
              <a:xfrm>
                <a:off x="502458" y="1930628"/>
                <a:ext cx="11176487" cy="1951303"/>
              </a:xfrm>
              <a:prstGeom prst="rect">
                <a:avLst/>
              </a:prstGeom>
              <a:blipFill>
                <a:blip r:embed="rId2"/>
                <a:stretch>
                  <a:fillRect l="-818" t="-2188" r="-872" b="-2500"/>
                </a:stretch>
              </a:blipFill>
            </p:spPr>
            <p:txBody>
              <a:bodyPr/>
              <a:lstStyle/>
              <a:p>
                <a:r>
                  <a:rPr lang="en-US">
                    <a:noFill/>
                  </a:rPr>
                  <a:t> </a:t>
                </a:r>
              </a:p>
            </p:txBody>
          </p:sp>
        </mc:Fallback>
      </mc:AlternateContent>
    </p:spTree>
    <p:extLst>
      <p:ext uri="{BB962C8B-B14F-4D97-AF65-F5344CB8AC3E}">
        <p14:creationId xmlns:p14="http://schemas.microsoft.com/office/powerpoint/2010/main" val="371236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205C-00F7-41E5-AD1B-DEDFC1C9515F}"/>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CA4ED373-6909-4935-A231-136DC8A21008}"/>
              </a:ext>
            </a:extLst>
          </p:cNvPr>
          <p:cNvSpPr/>
          <p:nvPr/>
        </p:nvSpPr>
        <p:spPr>
          <a:xfrm>
            <a:off x="355106" y="1925140"/>
            <a:ext cx="11170504" cy="2479590"/>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2. Tea worth Rs. 126 per kg and Rs. 135 per kg are mixed with a third variety in the ratio 1 : 1 : </a:t>
            </a:r>
            <a:r>
              <a:rPr lang="en-IN" sz="2800" b="1" dirty="0" smtClean="0">
                <a:latin typeface="Calibri" panose="020F0502020204030204" pitchFamily="34" charset="0"/>
                <a:ea typeface="Calibri" panose="020F0502020204030204" pitchFamily="34" charset="0"/>
                <a:cs typeface="Times New Roman" panose="02020603050405020304" pitchFamily="18" charset="0"/>
              </a:rPr>
              <a:t>2. </a:t>
            </a:r>
            <a:r>
              <a:rPr lang="en-IN" sz="2800" b="1" dirty="0">
                <a:latin typeface="Calibri" panose="020F0502020204030204" pitchFamily="34" charset="0"/>
                <a:ea typeface="Calibri" panose="020F0502020204030204" pitchFamily="34" charset="0"/>
                <a:cs typeface="Times New Roman" panose="02020603050405020304" pitchFamily="18" charset="0"/>
              </a:rPr>
              <a:t>If the mixture is worth Rs. 153 per kg, the price of the third variety per kg will be:</a:t>
            </a:r>
          </a:p>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A. Rs. 169.50		B. Rs. 170		C. Rs. 175.50		D. Rs. 180</a:t>
            </a:r>
          </a:p>
        </p:txBody>
      </p:sp>
    </p:spTree>
    <p:extLst>
      <p:ext uri="{BB962C8B-B14F-4D97-AF65-F5344CB8AC3E}">
        <p14:creationId xmlns:p14="http://schemas.microsoft.com/office/powerpoint/2010/main" val="690557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0E52-3077-4C87-8371-1A4FFC441263}"/>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50B6A2EA-72BE-4B01-81B5-277C8178B8D8}"/>
              </a:ext>
            </a:extLst>
          </p:cNvPr>
          <p:cNvSpPr/>
          <p:nvPr/>
        </p:nvSpPr>
        <p:spPr>
          <a:xfrm>
            <a:off x="439619" y="1864312"/>
            <a:ext cx="11299620"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3. A can contains a mixture of two liquids A and B is the ratio 7 : 5. When 9 litres of mixture are drawn off and the can is filled with B, the ratio of A and B becomes 7 : 9. How many litres of liquid A was contained by the can initially?</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10		B. 20		C. 21		D. 25</a:t>
            </a:r>
          </a:p>
        </p:txBody>
      </p:sp>
    </p:spTree>
    <p:extLst>
      <p:ext uri="{BB962C8B-B14F-4D97-AF65-F5344CB8AC3E}">
        <p14:creationId xmlns:p14="http://schemas.microsoft.com/office/powerpoint/2010/main" val="1505785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ADFF-F2EE-469A-85B2-2972F7E01272}"/>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144B36AA-9426-4FA9-B0C0-A64A375F8914}"/>
              </a:ext>
            </a:extLst>
          </p:cNvPr>
          <p:cNvSpPr/>
          <p:nvPr/>
        </p:nvSpPr>
        <p:spPr>
          <a:xfrm>
            <a:off x="343796" y="2016014"/>
            <a:ext cx="11747590"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4. A milk vendor has 2 cans of milk. The first contains 25% water and the rest milk. The second contains 50% water. How much milk should he mix from each of the containers so as to get 12 litres of milk such that the ratio of water to milk is 3 : 5?</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4 litres, 8 litres		B. 6 litres, 6 litres	C. 5 litres, 7 litres	D. 7 litres, 5 litres</a:t>
            </a:r>
          </a:p>
        </p:txBody>
      </p:sp>
    </p:spTree>
    <p:extLst>
      <p:ext uri="{BB962C8B-B14F-4D97-AF65-F5344CB8AC3E}">
        <p14:creationId xmlns:p14="http://schemas.microsoft.com/office/powerpoint/2010/main" val="2890575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04ED-6980-4B43-BA49-9EB354C08B20}"/>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8CDABD90-D5F5-4FBA-8233-F9C4AED10CF8}"/>
              </a:ext>
            </a:extLst>
          </p:cNvPr>
          <p:cNvSpPr/>
          <p:nvPr/>
        </p:nvSpPr>
        <p:spPr>
          <a:xfrm>
            <a:off x="346229" y="1864312"/>
            <a:ext cx="11674136" cy="1557542"/>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5.  In what ratio must a grocer mix two varieties of pulses costing Rs. 15 and Rs. 20 per kg respectively so as to get a mixture worth Rs. 16.50 kg?</a:t>
            </a:r>
          </a:p>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A. 3 : 7 		B. 5 : 7		C. 7 : 3		D. 7 : 5</a:t>
            </a:r>
          </a:p>
        </p:txBody>
      </p:sp>
    </p:spTree>
    <p:extLst>
      <p:ext uri="{BB962C8B-B14F-4D97-AF65-F5344CB8AC3E}">
        <p14:creationId xmlns:p14="http://schemas.microsoft.com/office/powerpoint/2010/main" val="704245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24DC-3013-484D-9FCF-A126C4301DF8}"/>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8C88EC0A-A650-4FC9-9ED7-D66C6ACC9DB2}"/>
              </a:ext>
            </a:extLst>
          </p:cNvPr>
          <p:cNvSpPr/>
          <p:nvPr/>
        </p:nvSpPr>
        <p:spPr>
          <a:xfrm>
            <a:off x="439619" y="1864312"/>
            <a:ext cx="11029615" cy="1362937"/>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6. A dishonest milkman professes to sell his milk at cost price but he mixes it with water and thereby gains 25%. The percentage of water in the mixture is:</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4%		B. 6 %		C. 20%		D. 25%</a:t>
            </a:r>
          </a:p>
        </p:txBody>
      </p:sp>
    </p:spTree>
    <p:extLst>
      <p:ext uri="{BB962C8B-B14F-4D97-AF65-F5344CB8AC3E}">
        <p14:creationId xmlns:p14="http://schemas.microsoft.com/office/powerpoint/2010/main" val="73090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9DF7-3513-4ED2-B27B-780B0E504324}"/>
              </a:ext>
            </a:extLst>
          </p:cNvPr>
          <p:cNvSpPr>
            <a:spLocks noGrp="1"/>
          </p:cNvSpPr>
          <p:nvPr>
            <p:ph type="title"/>
          </p:nvPr>
        </p:nvSpPr>
        <p:spPr/>
        <p:txBody>
          <a:bodyPr/>
          <a:lstStyle/>
          <a:p>
            <a:r>
              <a:rPr lang="en-US" dirty="0">
                <a:solidFill>
                  <a:schemeClr val="tx1"/>
                </a:solidFill>
              </a:rPr>
              <a:t>problems</a:t>
            </a:r>
            <a:endParaRPr lang="en-IN" dirty="0">
              <a:solidFill>
                <a:schemeClr val="tx1"/>
              </a:solidFill>
            </a:endParaRPr>
          </a:p>
        </p:txBody>
      </p:sp>
      <p:sp>
        <p:nvSpPr>
          <p:cNvPr id="3" name="Rectangle 2">
            <a:extLst>
              <a:ext uri="{FF2B5EF4-FFF2-40B4-BE49-F238E27FC236}">
                <a16:creationId xmlns:a16="http://schemas.microsoft.com/office/drawing/2014/main" id="{4C974C08-1A80-4BC8-ABD1-30315B1B61C2}"/>
              </a:ext>
            </a:extLst>
          </p:cNvPr>
          <p:cNvSpPr/>
          <p:nvPr/>
        </p:nvSpPr>
        <p:spPr>
          <a:xfrm>
            <a:off x="366380" y="1864312"/>
            <a:ext cx="11264109" cy="1758110"/>
          </a:xfrm>
          <a:prstGeom prst="rect">
            <a:avLst/>
          </a:prstGeom>
        </p:spPr>
        <p:txBody>
          <a:bodyPr wrap="square">
            <a:spAutoFit/>
          </a:bodyPr>
          <a:lstStyle/>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7.  How many kilogram of sugar costing Rs. 9 per kg must be mixed with 27 kg of sugar costing Rs. 7 per kg so that there may be a gain of 10% by selling the mixture at Rs. 9.24 per kg?</a:t>
            </a:r>
          </a:p>
          <a:p>
            <a:pP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A. 36 kg		B. 42 kg		C. 54 kg		D. 63 kg</a:t>
            </a:r>
          </a:p>
        </p:txBody>
      </p:sp>
    </p:spTree>
    <p:extLst>
      <p:ext uri="{BB962C8B-B14F-4D97-AF65-F5344CB8AC3E}">
        <p14:creationId xmlns:p14="http://schemas.microsoft.com/office/powerpoint/2010/main" val="40319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19544</TotalTime>
  <Words>1119</Words>
  <Application>Microsoft Office PowerPoint</Application>
  <PresentationFormat>Widescreen</PresentationFormat>
  <Paragraphs>65</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Cambria Math</vt:lpstr>
      <vt:lpstr>Gill Sans MT</vt:lpstr>
      <vt:lpstr>Times New Roman</vt:lpstr>
      <vt:lpstr>Verdana</vt:lpstr>
      <vt:lpstr>Wingdings 2</vt:lpstr>
      <vt:lpstr>Office Theme</vt:lpstr>
      <vt:lpstr>Dividend</vt:lpstr>
      <vt:lpstr>mixture and allegation</vt:lpstr>
      <vt:lpstr>AGENDA</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user</cp:lastModifiedBy>
  <cp:revision>284</cp:revision>
  <dcterms:created xsi:type="dcterms:W3CDTF">2019-01-12T09:24:06Z</dcterms:created>
  <dcterms:modified xsi:type="dcterms:W3CDTF">2022-04-05T03:49:38Z</dcterms:modified>
</cp:coreProperties>
</file>