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yus Pratye" userId="f0c8c8047c8e3c59" providerId="LiveId" clId="{BE9A74BA-35DB-4181-B02D-C480D1FCEE18}"/>
    <pc:docChg chg="undo custSel addSld modSld">
      <pc:chgData name="Pratyus Pratye" userId="f0c8c8047c8e3c59" providerId="LiveId" clId="{BE9A74BA-35DB-4181-B02D-C480D1FCEE18}" dt="2021-03-04T20:52:47.197" v="333" actId="20577"/>
      <pc:docMkLst>
        <pc:docMk/>
      </pc:docMkLst>
      <pc:sldChg chg="modSp mod">
        <pc:chgData name="Pratyus Pratye" userId="f0c8c8047c8e3c59" providerId="LiveId" clId="{BE9A74BA-35DB-4181-B02D-C480D1FCEE18}" dt="2021-03-04T20:01:01.758" v="38" actId="14100"/>
        <pc:sldMkLst>
          <pc:docMk/>
          <pc:sldMk cId="3350603430" sldId="256"/>
        </pc:sldMkLst>
        <pc:spChg chg="mod">
          <ac:chgData name="Pratyus Pratye" userId="f0c8c8047c8e3c59" providerId="LiveId" clId="{BE9A74BA-35DB-4181-B02D-C480D1FCEE18}" dt="2021-03-04T20:00:23.416" v="17" actId="207"/>
          <ac:spMkLst>
            <pc:docMk/>
            <pc:sldMk cId="3350603430" sldId="256"/>
            <ac:spMk id="2" creationId="{74C55386-6AC8-49FD-A0BA-F4579C67A2B1}"/>
          </ac:spMkLst>
        </pc:spChg>
        <pc:spChg chg="mod">
          <ac:chgData name="Pratyus Pratye" userId="f0c8c8047c8e3c59" providerId="LiveId" clId="{BE9A74BA-35DB-4181-B02D-C480D1FCEE18}" dt="2021-03-04T20:01:01.758" v="38" actId="14100"/>
          <ac:spMkLst>
            <pc:docMk/>
            <pc:sldMk cId="3350603430" sldId="256"/>
            <ac:spMk id="3" creationId="{3A52C4B5-11A5-4931-AB23-D153A4ACA3D2}"/>
          </ac:spMkLst>
        </pc:spChg>
      </pc:sldChg>
      <pc:sldChg chg="addSp delSp modSp new mod">
        <pc:chgData name="Pratyus Pratye" userId="f0c8c8047c8e3c59" providerId="LiveId" clId="{BE9A74BA-35DB-4181-B02D-C480D1FCEE18}" dt="2021-03-04T20:45:41.814" v="135" actId="20577"/>
        <pc:sldMkLst>
          <pc:docMk/>
          <pc:sldMk cId="3396375981" sldId="257"/>
        </pc:sldMkLst>
        <pc:spChg chg="del">
          <ac:chgData name="Pratyus Pratye" userId="f0c8c8047c8e3c59" providerId="LiveId" clId="{BE9A74BA-35DB-4181-B02D-C480D1FCEE18}" dt="2021-03-04T20:13:59.620" v="40" actId="478"/>
          <ac:spMkLst>
            <pc:docMk/>
            <pc:sldMk cId="3396375981" sldId="257"/>
            <ac:spMk id="3" creationId="{FB3BE6F2-69D6-4A69-B7C8-73109BF73849}"/>
          </ac:spMkLst>
        </pc:spChg>
        <pc:spChg chg="add mod">
          <ac:chgData name="Pratyus Pratye" userId="f0c8c8047c8e3c59" providerId="LiveId" clId="{BE9A74BA-35DB-4181-B02D-C480D1FCEE18}" dt="2021-03-04T20:44:34.450" v="121" actId="20577"/>
          <ac:spMkLst>
            <pc:docMk/>
            <pc:sldMk cId="3396375981" sldId="257"/>
            <ac:spMk id="5" creationId="{B622D0B2-ED03-4EB0-920A-8A9AF21DDA17}"/>
          </ac:spMkLst>
        </pc:spChg>
        <pc:spChg chg="add mod">
          <ac:chgData name="Pratyus Pratye" userId="f0c8c8047c8e3c59" providerId="LiveId" clId="{BE9A74BA-35DB-4181-B02D-C480D1FCEE18}" dt="2021-03-04T20:45:41.814" v="135" actId="20577"/>
          <ac:spMkLst>
            <pc:docMk/>
            <pc:sldMk cId="3396375981" sldId="257"/>
            <ac:spMk id="7" creationId="{09B7EE19-2EFE-4252-A4EC-EEF574280029}"/>
          </ac:spMkLst>
        </pc:spChg>
      </pc:sldChg>
      <pc:sldChg chg="addSp delSp modSp new mod">
        <pc:chgData name="Pratyus Pratye" userId="f0c8c8047c8e3c59" providerId="LiveId" clId="{BE9A74BA-35DB-4181-B02D-C480D1FCEE18}" dt="2021-03-04T20:47:01.630" v="165" actId="20577"/>
        <pc:sldMkLst>
          <pc:docMk/>
          <pc:sldMk cId="2843366795" sldId="258"/>
        </pc:sldMkLst>
        <pc:spChg chg="del">
          <ac:chgData name="Pratyus Pratye" userId="f0c8c8047c8e3c59" providerId="LiveId" clId="{BE9A74BA-35DB-4181-B02D-C480D1FCEE18}" dt="2021-03-04T20:14:54.872" v="48" actId="478"/>
          <ac:spMkLst>
            <pc:docMk/>
            <pc:sldMk cId="2843366795" sldId="258"/>
            <ac:spMk id="3" creationId="{95FDF980-D063-4B31-84CC-6AC0C9ED816E}"/>
          </ac:spMkLst>
        </pc:spChg>
        <pc:spChg chg="add del">
          <ac:chgData name="Pratyus Pratye" userId="f0c8c8047c8e3c59" providerId="LiveId" clId="{BE9A74BA-35DB-4181-B02D-C480D1FCEE18}" dt="2021-03-04T20:16:08.700" v="57" actId="478"/>
          <ac:spMkLst>
            <pc:docMk/>
            <pc:sldMk cId="2843366795" sldId="258"/>
            <ac:spMk id="5" creationId="{76715D98-7683-4421-A630-47BB21988C4E}"/>
          </ac:spMkLst>
        </pc:spChg>
        <pc:spChg chg="add mod">
          <ac:chgData name="Pratyus Pratye" userId="f0c8c8047c8e3c59" providerId="LiveId" clId="{BE9A74BA-35DB-4181-B02D-C480D1FCEE18}" dt="2021-03-04T20:47:01.630" v="165" actId="20577"/>
          <ac:spMkLst>
            <pc:docMk/>
            <pc:sldMk cId="2843366795" sldId="258"/>
            <ac:spMk id="7" creationId="{EB13D3DB-371B-4F7E-BA89-BA025095A939}"/>
          </ac:spMkLst>
        </pc:spChg>
      </pc:sldChg>
      <pc:sldChg chg="addSp delSp modSp new mod">
        <pc:chgData name="Pratyus Pratye" userId="f0c8c8047c8e3c59" providerId="LiveId" clId="{BE9A74BA-35DB-4181-B02D-C480D1FCEE18}" dt="2021-03-04T20:48:24.806" v="202" actId="20577"/>
        <pc:sldMkLst>
          <pc:docMk/>
          <pc:sldMk cId="2854506724" sldId="259"/>
        </pc:sldMkLst>
        <pc:spChg chg="del">
          <ac:chgData name="Pratyus Pratye" userId="f0c8c8047c8e3c59" providerId="LiveId" clId="{BE9A74BA-35DB-4181-B02D-C480D1FCEE18}" dt="2021-03-04T20:17:16.416" v="66" actId="478"/>
          <ac:spMkLst>
            <pc:docMk/>
            <pc:sldMk cId="2854506724" sldId="259"/>
            <ac:spMk id="3" creationId="{C3C079AD-B92B-4364-8C6A-0F3CE9A4CBA7}"/>
          </ac:spMkLst>
        </pc:spChg>
        <pc:spChg chg="add mod">
          <ac:chgData name="Pratyus Pratye" userId="f0c8c8047c8e3c59" providerId="LiveId" clId="{BE9A74BA-35DB-4181-B02D-C480D1FCEE18}" dt="2021-03-04T20:48:24.806" v="202" actId="20577"/>
          <ac:spMkLst>
            <pc:docMk/>
            <pc:sldMk cId="2854506724" sldId="259"/>
            <ac:spMk id="5" creationId="{E8AE73B0-F8C9-4361-9C2A-C16C69E1D3CB}"/>
          </ac:spMkLst>
        </pc:spChg>
      </pc:sldChg>
      <pc:sldChg chg="addSp delSp modSp new mod">
        <pc:chgData name="Pratyus Pratye" userId="f0c8c8047c8e3c59" providerId="LiveId" clId="{BE9A74BA-35DB-4181-B02D-C480D1FCEE18}" dt="2021-03-04T20:49:22.681" v="235" actId="20577"/>
        <pc:sldMkLst>
          <pc:docMk/>
          <pc:sldMk cId="500427367" sldId="260"/>
        </pc:sldMkLst>
        <pc:spChg chg="del">
          <ac:chgData name="Pratyus Pratye" userId="f0c8c8047c8e3c59" providerId="LiveId" clId="{BE9A74BA-35DB-4181-B02D-C480D1FCEE18}" dt="2021-03-04T20:17:58.034" v="74" actId="478"/>
          <ac:spMkLst>
            <pc:docMk/>
            <pc:sldMk cId="500427367" sldId="260"/>
            <ac:spMk id="3" creationId="{13A60EB0-2AE5-411E-A4E7-6C4603637AAC}"/>
          </ac:spMkLst>
        </pc:spChg>
        <pc:spChg chg="add mod">
          <ac:chgData name="Pratyus Pratye" userId="f0c8c8047c8e3c59" providerId="LiveId" clId="{BE9A74BA-35DB-4181-B02D-C480D1FCEE18}" dt="2021-03-04T20:49:22.681" v="235" actId="20577"/>
          <ac:spMkLst>
            <pc:docMk/>
            <pc:sldMk cId="500427367" sldId="260"/>
            <ac:spMk id="5" creationId="{F1B2504D-0682-443F-9245-1A4E5C3D4AD7}"/>
          </ac:spMkLst>
        </pc:spChg>
      </pc:sldChg>
      <pc:sldChg chg="addSp delSp modSp new mod">
        <pc:chgData name="Pratyus Pratye" userId="f0c8c8047c8e3c59" providerId="LiveId" clId="{BE9A74BA-35DB-4181-B02D-C480D1FCEE18}" dt="2021-03-04T20:50:14.979" v="264" actId="20577"/>
        <pc:sldMkLst>
          <pc:docMk/>
          <pc:sldMk cId="2930691632" sldId="261"/>
        </pc:sldMkLst>
        <pc:spChg chg="del">
          <ac:chgData name="Pratyus Pratye" userId="f0c8c8047c8e3c59" providerId="LiveId" clId="{BE9A74BA-35DB-4181-B02D-C480D1FCEE18}" dt="2021-03-04T20:18:49.995" v="81" actId="478"/>
          <ac:spMkLst>
            <pc:docMk/>
            <pc:sldMk cId="2930691632" sldId="261"/>
            <ac:spMk id="3" creationId="{163A683C-B402-460A-BF51-D2DB82AFC139}"/>
          </ac:spMkLst>
        </pc:spChg>
        <pc:spChg chg="add mod">
          <ac:chgData name="Pratyus Pratye" userId="f0c8c8047c8e3c59" providerId="LiveId" clId="{BE9A74BA-35DB-4181-B02D-C480D1FCEE18}" dt="2021-03-04T20:50:14.979" v="264" actId="20577"/>
          <ac:spMkLst>
            <pc:docMk/>
            <pc:sldMk cId="2930691632" sldId="261"/>
            <ac:spMk id="5" creationId="{A0BBFAF1-8009-4F62-BFC8-B8B3DB30B4B3}"/>
          </ac:spMkLst>
        </pc:spChg>
      </pc:sldChg>
      <pc:sldChg chg="addSp delSp modSp new mod">
        <pc:chgData name="Pratyus Pratye" userId="f0c8c8047c8e3c59" providerId="LiveId" clId="{BE9A74BA-35DB-4181-B02D-C480D1FCEE18}" dt="2021-03-04T20:51:20.320" v="294" actId="20577"/>
        <pc:sldMkLst>
          <pc:docMk/>
          <pc:sldMk cId="1704462088" sldId="262"/>
        </pc:sldMkLst>
        <pc:spChg chg="del">
          <ac:chgData name="Pratyus Pratye" userId="f0c8c8047c8e3c59" providerId="LiveId" clId="{BE9A74BA-35DB-4181-B02D-C480D1FCEE18}" dt="2021-03-04T20:19:57.839" v="92" actId="478"/>
          <ac:spMkLst>
            <pc:docMk/>
            <pc:sldMk cId="1704462088" sldId="262"/>
            <ac:spMk id="3" creationId="{024561EE-E60E-4C0F-B2E2-192C93FED14F}"/>
          </ac:spMkLst>
        </pc:spChg>
        <pc:spChg chg="add mod">
          <ac:chgData name="Pratyus Pratye" userId="f0c8c8047c8e3c59" providerId="LiveId" clId="{BE9A74BA-35DB-4181-B02D-C480D1FCEE18}" dt="2021-03-04T20:51:20.320" v="294" actId="20577"/>
          <ac:spMkLst>
            <pc:docMk/>
            <pc:sldMk cId="1704462088" sldId="262"/>
            <ac:spMk id="5" creationId="{51443D87-FBC2-4884-8042-DD7D5C0D1525}"/>
          </ac:spMkLst>
        </pc:spChg>
      </pc:sldChg>
      <pc:sldChg chg="addSp delSp modSp new mod">
        <pc:chgData name="Pratyus Pratye" userId="f0c8c8047c8e3c59" providerId="LiveId" clId="{BE9A74BA-35DB-4181-B02D-C480D1FCEE18}" dt="2021-03-04T20:52:20.486" v="324" actId="20577"/>
        <pc:sldMkLst>
          <pc:docMk/>
          <pc:sldMk cId="2733146775" sldId="263"/>
        </pc:sldMkLst>
        <pc:spChg chg="del">
          <ac:chgData name="Pratyus Pratye" userId="f0c8c8047c8e3c59" providerId="LiveId" clId="{BE9A74BA-35DB-4181-B02D-C480D1FCEE18}" dt="2021-03-04T20:21:17.414" v="104" actId="478"/>
          <ac:spMkLst>
            <pc:docMk/>
            <pc:sldMk cId="2733146775" sldId="263"/>
            <ac:spMk id="3" creationId="{4734F0FD-3D9B-4CCC-A762-59C118D891D2}"/>
          </ac:spMkLst>
        </pc:spChg>
        <pc:spChg chg="add mod">
          <ac:chgData name="Pratyus Pratye" userId="f0c8c8047c8e3c59" providerId="LiveId" clId="{BE9A74BA-35DB-4181-B02D-C480D1FCEE18}" dt="2021-03-04T20:52:20.486" v="324" actId="20577"/>
          <ac:spMkLst>
            <pc:docMk/>
            <pc:sldMk cId="2733146775" sldId="263"/>
            <ac:spMk id="5" creationId="{8A099B64-74D0-4E2D-82F6-70FD0AB162B5}"/>
          </ac:spMkLst>
        </pc:spChg>
      </pc:sldChg>
      <pc:sldChg chg="addSp delSp modSp new mod">
        <pc:chgData name="Pratyus Pratye" userId="f0c8c8047c8e3c59" providerId="LiveId" clId="{BE9A74BA-35DB-4181-B02D-C480D1FCEE18}" dt="2021-03-04T20:52:47.197" v="333" actId="20577"/>
        <pc:sldMkLst>
          <pc:docMk/>
          <pc:sldMk cId="642660089" sldId="264"/>
        </pc:sldMkLst>
        <pc:spChg chg="del">
          <ac:chgData name="Pratyus Pratye" userId="f0c8c8047c8e3c59" providerId="LiveId" clId="{BE9A74BA-35DB-4181-B02D-C480D1FCEE18}" dt="2021-03-04T20:22:03.598" v="112" actId="478"/>
          <ac:spMkLst>
            <pc:docMk/>
            <pc:sldMk cId="642660089" sldId="264"/>
            <ac:spMk id="3" creationId="{23B6FA95-ECA3-4D25-8310-54C9B386E10A}"/>
          </ac:spMkLst>
        </pc:spChg>
        <pc:spChg chg="add mod">
          <ac:chgData name="Pratyus Pratye" userId="f0c8c8047c8e3c59" providerId="LiveId" clId="{BE9A74BA-35DB-4181-B02D-C480D1FCEE18}" dt="2021-03-04T20:52:47.197" v="333" actId="20577"/>
          <ac:spMkLst>
            <pc:docMk/>
            <pc:sldMk cId="642660089" sldId="264"/>
            <ac:spMk id="5" creationId="{9F3104ED-2EEC-4EAF-AC4D-FDFF08D0C4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1BD4557-71E0-4414-9EBF-C195A3AB6964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6229F65-CC13-4974-A84E-D1AA2A26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521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4557-71E0-4414-9EBF-C195A3AB6964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9F65-CC13-4974-A84E-D1AA2A26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804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1BD4557-71E0-4414-9EBF-C195A3AB6964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6229F65-CC13-4974-A84E-D1AA2A26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178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4557-71E0-4414-9EBF-C195A3AB6964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6229F65-CC13-4974-A84E-D1AA2A26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3034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1BD4557-71E0-4414-9EBF-C195A3AB6964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6229F65-CC13-4974-A84E-D1AA2A26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5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4557-71E0-4414-9EBF-C195A3AB6964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9F65-CC13-4974-A84E-D1AA2A26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70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4557-71E0-4414-9EBF-C195A3AB6964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9F65-CC13-4974-A84E-D1AA2A26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3388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4557-71E0-4414-9EBF-C195A3AB6964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9F65-CC13-4974-A84E-D1AA2A26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526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4557-71E0-4414-9EBF-C195A3AB6964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9F65-CC13-4974-A84E-D1AA2A26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35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1BD4557-71E0-4414-9EBF-C195A3AB6964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6229F65-CC13-4974-A84E-D1AA2A26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1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D4557-71E0-4414-9EBF-C195A3AB6964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29F65-CC13-4974-A84E-D1AA2A2635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99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1BD4557-71E0-4414-9EBF-C195A3AB6964}" type="datetimeFigureOut">
              <a:rPr lang="en-IN" smtClean="0"/>
              <a:t>05-03-2021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6229F65-CC13-4974-A84E-D1AA2A26352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582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5386-6AC8-49FD-A0BA-F4579C67A2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Number series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2C4B5-11A5-4931-AB23-D153A4ACA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7539" y="6019881"/>
            <a:ext cx="2099863" cy="38092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Pratyus </a:t>
            </a:r>
            <a:r>
              <a:rPr lang="en-US" b="1" dirty="0" err="1">
                <a:solidFill>
                  <a:schemeClr val="tx1"/>
                </a:solidFill>
              </a:rPr>
              <a:t>pratye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03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1D93-896F-4288-BBEF-4B8197BB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2D0B2-ED03-4EB0-920A-8A9AF21DDA17}"/>
              </a:ext>
            </a:extLst>
          </p:cNvPr>
          <p:cNvSpPr txBox="1"/>
          <p:nvPr/>
        </p:nvSpPr>
        <p:spPr>
          <a:xfrm>
            <a:off x="348343" y="187721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32 31 32 29 32 27 32 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A. 25 32 		B. 31 32 		C. 29 32 		D. 25 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7EE19-2EFE-4252-A4EC-EEF574280029}"/>
              </a:ext>
            </a:extLst>
          </p:cNvPr>
          <p:cNvSpPr txBox="1"/>
          <p:nvPr/>
        </p:nvSpPr>
        <p:spPr>
          <a:xfrm>
            <a:off x="348343" y="2961806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IN" dirty="0"/>
              <a:t>2. 10 34 12 31 14 28 16 </a:t>
            </a:r>
          </a:p>
          <a:p>
            <a:endParaRPr lang="en-IN" dirty="0"/>
          </a:p>
          <a:p>
            <a:r>
              <a:rPr lang="en-IN" dirty="0"/>
              <a:t>A. 25 18 B. 30 13 C. 19 26 D. 18 20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3. 17 32 19 29 21 26 23 </a:t>
            </a:r>
          </a:p>
          <a:p>
            <a:endParaRPr lang="en-IN" dirty="0"/>
          </a:p>
          <a:p>
            <a:r>
              <a:rPr lang="en-IN" dirty="0"/>
              <a:t>A. 25 25 		B. 20 22 		C. 23 25 		D. 25 22</a:t>
            </a:r>
          </a:p>
        </p:txBody>
      </p:sp>
    </p:spTree>
    <p:extLst>
      <p:ext uri="{BB962C8B-B14F-4D97-AF65-F5344CB8AC3E}">
        <p14:creationId xmlns:p14="http://schemas.microsoft.com/office/powerpoint/2010/main" val="339637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A0E4-8D25-422F-8632-8F153D18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3D3DB-371B-4F7E-BA89-BA025095A939}"/>
              </a:ext>
            </a:extLst>
          </p:cNvPr>
          <p:cNvSpPr txBox="1"/>
          <p:nvPr/>
        </p:nvSpPr>
        <p:spPr>
          <a:xfrm>
            <a:off x="437965" y="1951672"/>
            <a:ext cx="1157352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4. 11 14 14 17 17 20 20 </a:t>
            </a:r>
          </a:p>
          <a:p>
            <a:endParaRPr lang="en-IN" dirty="0"/>
          </a:p>
          <a:p>
            <a:r>
              <a:rPr lang="en-IN" dirty="0"/>
              <a:t>A. 23 23 		B. 23 26 		C. 21 24 		D. 24 24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5. 42 40 38 35 33 31 28 </a:t>
            </a:r>
          </a:p>
          <a:p>
            <a:endParaRPr lang="en-IN" dirty="0"/>
          </a:p>
          <a:p>
            <a:r>
              <a:rPr lang="en-IN" dirty="0"/>
              <a:t>A. 25 22 		B. 26 23 		C. 26 24 		D. 25 23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6. 36 31 29 24 22 17 15 </a:t>
            </a:r>
          </a:p>
          <a:p>
            <a:endParaRPr lang="en-IN" dirty="0"/>
          </a:p>
          <a:p>
            <a:r>
              <a:rPr lang="en-IN" dirty="0"/>
              <a:t>A. 13 11 		B. 10 5 		C. 13 8 		D. 12 7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36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5CE8-180A-4A41-9753-7AB75889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E73B0-F8C9-4361-9C2A-C16C69E1D3CB}"/>
              </a:ext>
            </a:extLst>
          </p:cNvPr>
          <p:cNvSpPr txBox="1"/>
          <p:nvPr/>
        </p:nvSpPr>
        <p:spPr>
          <a:xfrm>
            <a:off x="393577" y="1877173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7. 3 5 35 10 12 35 17 </a:t>
            </a:r>
          </a:p>
          <a:p>
            <a:endParaRPr lang="en-IN" dirty="0"/>
          </a:p>
          <a:p>
            <a:r>
              <a:rPr lang="en-IN" dirty="0"/>
              <a:t>A. 22 35 		B. 35 19 		C. 19 35 		D. 19 24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8. 7 9 66 12 14 66 17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A. 19 66 		B. 66 19 		C. 19 22 		D. 20 66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9. 16 26 56 36 46 68 56 </a:t>
            </a:r>
          </a:p>
          <a:p>
            <a:endParaRPr lang="en-IN" dirty="0"/>
          </a:p>
          <a:p>
            <a:r>
              <a:rPr lang="en-IN" dirty="0"/>
              <a:t>A. 80 66 		B. 64 82 		C. 66 80 		D. 78 68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50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1ACBF-BAFD-4855-ACF0-359DCB82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B2504D-0682-443F-9245-1A4E5C3D4AD7}"/>
              </a:ext>
            </a:extLst>
          </p:cNvPr>
          <p:cNvSpPr txBox="1"/>
          <p:nvPr/>
        </p:nvSpPr>
        <p:spPr>
          <a:xfrm>
            <a:off x="269290" y="1788396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10. 13 29 15 26 17 23 19 </a:t>
            </a:r>
          </a:p>
          <a:p>
            <a:endParaRPr lang="en-IN" dirty="0"/>
          </a:p>
          <a:p>
            <a:r>
              <a:rPr lang="en-IN" dirty="0"/>
              <a:t>A. 21 23 		B. 20 21 		C. 20 17 		D. 25 27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11. 44 41 38 35 32 29 26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A. 24 21 		B. 22 19 		C. 23 20 		D. 29 32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12. 6 10 14 18 22 26 30 </a:t>
            </a:r>
          </a:p>
          <a:p>
            <a:endParaRPr lang="en-IN" dirty="0"/>
          </a:p>
          <a:p>
            <a:r>
              <a:rPr lang="en-IN" dirty="0"/>
              <a:t>A. 36 40 		B. 33 37 		C. 38 42 		D. 34 38 </a:t>
            </a:r>
          </a:p>
        </p:txBody>
      </p:sp>
    </p:spTree>
    <p:extLst>
      <p:ext uri="{BB962C8B-B14F-4D97-AF65-F5344CB8AC3E}">
        <p14:creationId xmlns:p14="http://schemas.microsoft.com/office/powerpoint/2010/main" val="50042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46533-DEC6-4457-88B7-0B759CCB5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BFAF1-8009-4F62-BFC8-B8B3DB30B4B3}"/>
              </a:ext>
            </a:extLst>
          </p:cNvPr>
          <p:cNvSpPr txBox="1"/>
          <p:nvPr/>
        </p:nvSpPr>
        <p:spPr>
          <a:xfrm>
            <a:off x="331433" y="1841662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13. 34 30 26 22 18 14 10 </a:t>
            </a:r>
          </a:p>
          <a:p>
            <a:endParaRPr lang="en-IN" dirty="0"/>
          </a:p>
          <a:p>
            <a:r>
              <a:rPr lang="en-IN" dirty="0"/>
              <a:t>A. 8 6 		B. 6 4 		C. 14 18 		D. 6 2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14. 2 44 4 41 6 38 8 </a:t>
            </a:r>
          </a:p>
          <a:p>
            <a:endParaRPr lang="en-IN" dirty="0"/>
          </a:p>
          <a:p>
            <a:r>
              <a:rPr lang="en-IN" dirty="0"/>
              <a:t>A. 10 12 		B. 35 32 		C. 34 9 		D. 35 10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15. 32 29 26 23 20 17 14 </a:t>
            </a:r>
          </a:p>
          <a:p>
            <a:endParaRPr lang="en-IN" dirty="0"/>
          </a:p>
          <a:p>
            <a:r>
              <a:rPr lang="en-IN" dirty="0"/>
              <a:t>A. 11 8 		B. 12 8 		C. 11 7 		D. 32 29</a:t>
            </a:r>
          </a:p>
        </p:txBody>
      </p:sp>
    </p:spTree>
    <p:extLst>
      <p:ext uri="{BB962C8B-B14F-4D97-AF65-F5344CB8AC3E}">
        <p14:creationId xmlns:p14="http://schemas.microsoft.com/office/powerpoint/2010/main" val="293069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E420-A898-47F3-A46E-641F61F4A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443D87-FBC2-4884-8042-DD7D5C0D1525}"/>
              </a:ext>
            </a:extLst>
          </p:cNvPr>
          <p:cNvSpPr txBox="1"/>
          <p:nvPr/>
        </p:nvSpPr>
        <p:spPr>
          <a:xfrm>
            <a:off x="358066" y="1877173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16. 3 8 10 15 17 22 24 </a:t>
            </a:r>
          </a:p>
          <a:p>
            <a:endParaRPr lang="en-IN" dirty="0"/>
          </a:p>
          <a:p>
            <a:r>
              <a:rPr lang="en-IN" dirty="0"/>
              <a:t>A. 26 28 		B. 29 34 		C. 29 31 		D. 26 31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17. 17 14 14 11 11 8 8 </a:t>
            </a:r>
          </a:p>
          <a:p>
            <a:endParaRPr lang="en-IN" dirty="0"/>
          </a:p>
          <a:p>
            <a:r>
              <a:rPr lang="en-IN" dirty="0"/>
              <a:t>A. 8 5 		B. 5 2 		C. 8 2 		D. 5 5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18. 84 78 72 66 60 54 48 </a:t>
            </a:r>
          </a:p>
          <a:p>
            <a:endParaRPr lang="en-IN" dirty="0"/>
          </a:p>
          <a:p>
            <a:r>
              <a:rPr lang="en-IN" dirty="0"/>
              <a:t>A. 44 34 		B. 42 36 		C. 42 32 		D. 40 34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4462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4C2B5-7FF8-423F-A093-77AA79231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99B64-74D0-4E2D-82F6-70FD0AB162B5}"/>
              </a:ext>
            </a:extLst>
          </p:cNvPr>
          <p:cNvSpPr txBox="1"/>
          <p:nvPr/>
        </p:nvSpPr>
        <p:spPr>
          <a:xfrm>
            <a:off x="366943" y="1815029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19. 3 8 13 18 23 28 33 </a:t>
            </a:r>
          </a:p>
          <a:p>
            <a:endParaRPr lang="en-IN" dirty="0"/>
          </a:p>
          <a:p>
            <a:r>
              <a:rPr lang="en-IN" dirty="0"/>
              <a:t>A. 39 44 		B. 38 44 		C. 38 43 		D. 37 42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20. 20 20 17 17 14 14 11 </a:t>
            </a:r>
          </a:p>
          <a:p>
            <a:endParaRPr lang="en-IN" dirty="0"/>
          </a:p>
          <a:p>
            <a:r>
              <a:rPr lang="en-IN" dirty="0"/>
              <a:t>A. 8 8 		B. 11 11 		C. 11 14 		D. 8 9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21. 18 21 25 18 29 33 18 </a:t>
            </a:r>
          </a:p>
          <a:p>
            <a:endParaRPr lang="en-IN" dirty="0"/>
          </a:p>
          <a:p>
            <a:r>
              <a:rPr lang="en-IN" dirty="0"/>
              <a:t>A. 43 18 		B. 41 44 		C. 37 18 		D. 37 41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3146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A7C23-BC6C-4DD3-B555-907BAEBF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104ED-2EEC-4EAF-AC4D-FDFF08D0C4C9}"/>
              </a:ext>
            </a:extLst>
          </p:cNvPr>
          <p:cNvSpPr txBox="1"/>
          <p:nvPr/>
        </p:nvSpPr>
        <p:spPr>
          <a:xfrm>
            <a:off x="473476" y="195707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22. 9 11 33 13 15 33 17</a:t>
            </a:r>
          </a:p>
          <a:p>
            <a:endParaRPr lang="en-IN" dirty="0"/>
          </a:p>
          <a:p>
            <a:r>
              <a:rPr lang="en-IN" dirty="0"/>
              <a:t> A. 19 33 		B. 33 35 		C. 33 19 		D. 15 33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66008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32</TotalTime>
  <Words>680</Words>
  <Application>Microsoft Office PowerPoint</Application>
  <PresentationFormat>Widescreen</PresentationFormat>
  <Paragraphs>103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Gill Sans MT</vt:lpstr>
      <vt:lpstr>Wingdings 2</vt:lpstr>
      <vt:lpstr>Dividend</vt:lpstr>
      <vt:lpstr>Number series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Pratyus Pratye</dc:creator>
  <cp:lastModifiedBy>Pratyus Pratye</cp:lastModifiedBy>
  <cp:revision>3</cp:revision>
  <dcterms:created xsi:type="dcterms:W3CDTF">2021-03-04T19:58:50Z</dcterms:created>
  <dcterms:modified xsi:type="dcterms:W3CDTF">2021-03-04T20:52:53Z</dcterms:modified>
</cp:coreProperties>
</file>