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57" r:id="rId13"/>
    <p:sldId id="258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8" r:id="rId29"/>
    <p:sldId id="299" r:id="rId30"/>
    <p:sldId id="300" r:id="rId31"/>
    <p:sldId id="301" r:id="rId32"/>
    <p:sldId id="302" r:id="rId33"/>
    <p:sldId id="303" r:id="rId34"/>
    <p:sldId id="29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yus Pratye" userId="f0c8c8047c8e3c59" providerId="LiveId" clId="{86E0585E-E753-41D2-8626-4907698F4835}"/>
    <pc:docChg chg="custSel addSld modSld">
      <pc:chgData name="Pratyus Pratye" userId="f0c8c8047c8e3c59" providerId="LiveId" clId="{86E0585E-E753-41D2-8626-4907698F4835}" dt="2021-05-22T06:00:39.346" v="26" actId="27636"/>
      <pc:docMkLst>
        <pc:docMk/>
      </pc:docMkLst>
      <pc:sldChg chg="modSp mod">
        <pc:chgData name="Pratyus Pratye" userId="f0c8c8047c8e3c59" providerId="LiveId" clId="{86E0585E-E753-41D2-8626-4907698F4835}" dt="2021-05-22T06:00:39.346" v="26" actId="27636"/>
        <pc:sldMkLst>
          <pc:docMk/>
          <pc:sldMk cId="2964855280" sldId="256"/>
        </pc:sldMkLst>
        <pc:spChg chg="mod">
          <ac:chgData name="Pratyus Pratye" userId="f0c8c8047c8e3c59" providerId="LiveId" clId="{86E0585E-E753-41D2-8626-4907698F4835}" dt="2021-05-22T06:00:39.346" v="26" actId="27636"/>
          <ac:spMkLst>
            <pc:docMk/>
            <pc:sldMk cId="2964855280" sldId="256"/>
            <ac:spMk id="2" creationId="{3145E3B4-56E1-4D12-9DDB-E3689F92DD60}"/>
          </ac:spMkLst>
        </pc:spChg>
      </pc:sldChg>
      <pc:sldChg chg="modSp add mod">
        <pc:chgData name="Pratyus Pratye" userId="f0c8c8047c8e3c59" providerId="LiveId" clId="{86E0585E-E753-41D2-8626-4907698F4835}" dt="2021-05-22T05:58:15.040" v="1" actId="207"/>
        <pc:sldMkLst>
          <pc:docMk/>
          <pc:sldMk cId="4208807399" sldId="298"/>
        </pc:sldMkLst>
        <pc:spChg chg="mod">
          <ac:chgData name="Pratyus Pratye" userId="f0c8c8047c8e3c59" providerId="LiveId" clId="{86E0585E-E753-41D2-8626-4907698F4835}" dt="2021-05-22T05:58:15.040" v="1" actId="207"/>
          <ac:spMkLst>
            <pc:docMk/>
            <pc:sldMk cId="4208807399" sldId="298"/>
            <ac:spMk id="5" creationId="{79C0A196-84E4-4D6A-B93D-F036D69E2443}"/>
          </ac:spMkLst>
        </pc:spChg>
      </pc:sldChg>
      <pc:sldChg chg="delSp modSp add mod">
        <pc:chgData name="Pratyus Pratye" userId="f0c8c8047c8e3c59" providerId="LiveId" clId="{86E0585E-E753-41D2-8626-4907698F4835}" dt="2021-05-22T05:58:27.784" v="3" actId="207"/>
        <pc:sldMkLst>
          <pc:docMk/>
          <pc:sldMk cId="2459883640" sldId="299"/>
        </pc:sldMkLst>
        <pc:spChg chg="del">
          <ac:chgData name="Pratyus Pratye" userId="f0c8c8047c8e3c59" providerId="LiveId" clId="{86E0585E-E753-41D2-8626-4907698F4835}" dt="2021-05-22T05:58:23.096" v="2" actId="478"/>
          <ac:spMkLst>
            <pc:docMk/>
            <pc:sldMk cId="2459883640" sldId="299"/>
            <ac:spMk id="2" creationId="{BC6A53A1-EF8D-4AA6-90D0-1AA2BA36C4E0}"/>
          </ac:spMkLst>
        </pc:spChg>
        <pc:spChg chg="mod">
          <ac:chgData name="Pratyus Pratye" userId="f0c8c8047c8e3c59" providerId="LiveId" clId="{86E0585E-E753-41D2-8626-4907698F4835}" dt="2021-05-22T05:58:27.784" v="3" actId="207"/>
          <ac:spMkLst>
            <pc:docMk/>
            <pc:sldMk cId="2459883640" sldId="299"/>
            <ac:spMk id="5" creationId="{C4AA7FCF-86D9-43F2-AAC4-6411041B7B8A}"/>
          </ac:spMkLst>
        </pc:spChg>
      </pc:sldChg>
      <pc:sldChg chg="modSp add mod">
        <pc:chgData name="Pratyus Pratye" userId="f0c8c8047c8e3c59" providerId="LiveId" clId="{86E0585E-E753-41D2-8626-4907698F4835}" dt="2021-05-22T05:58:33.188" v="4" actId="207"/>
        <pc:sldMkLst>
          <pc:docMk/>
          <pc:sldMk cId="857498268" sldId="300"/>
        </pc:sldMkLst>
        <pc:spChg chg="mod">
          <ac:chgData name="Pratyus Pratye" userId="f0c8c8047c8e3c59" providerId="LiveId" clId="{86E0585E-E753-41D2-8626-4907698F4835}" dt="2021-05-22T05:58:33.188" v="4" actId="207"/>
          <ac:spMkLst>
            <pc:docMk/>
            <pc:sldMk cId="857498268" sldId="300"/>
            <ac:spMk id="5" creationId="{2A6E778A-F52A-4095-B45B-CFB64254380B}"/>
          </ac:spMkLst>
        </pc:spChg>
      </pc:sldChg>
      <pc:sldChg chg="modSp add mod">
        <pc:chgData name="Pratyus Pratye" userId="f0c8c8047c8e3c59" providerId="LiveId" clId="{86E0585E-E753-41D2-8626-4907698F4835}" dt="2021-05-22T05:58:37.866" v="5" actId="207"/>
        <pc:sldMkLst>
          <pc:docMk/>
          <pc:sldMk cId="3823456249" sldId="301"/>
        </pc:sldMkLst>
        <pc:spChg chg="mod">
          <ac:chgData name="Pratyus Pratye" userId="f0c8c8047c8e3c59" providerId="LiveId" clId="{86E0585E-E753-41D2-8626-4907698F4835}" dt="2021-05-22T05:58:37.866" v="5" actId="207"/>
          <ac:spMkLst>
            <pc:docMk/>
            <pc:sldMk cId="3823456249" sldId="301"/>
            <ac:spMk id="5" creationId="{E9F72F30-D42D-4346-A8BB-35F33751CBC5}"/>
          </ac:spMkLst>
        </pc:spChg>
      </pc:sldChg>
      <pc:sldChg chg="modSp add mod">
        <pc:chgData name="Pratyus Pratye" userId="f0c8c8047c8e3c59" providerId="LiveId" clId="{86E0585E-E753-41D2-8626-4907698F4835}" dt="2021-05-22T05:58:42.425" v="6" actId="207"/>
        <pc:sldMkLst>
          <pc:docMk/>
          <pc:sldMk cId="2627463835" sldId="302"/>
        </pc:sldMkLst>
        <pc:spChg chg="mod">
          <ac:chgData name="Pratyus Pratye" userId="f0c8c8047c8e3c59" providerId="LiveId" clId="{86E0585E-E753-41D2-8626-4907698F4835}" dt="2021-05-22T05:58:42.425" v="6" actId="207"/>
          <ac:spMkLst>
            <pc:docMk/>
            <pc:sldMk cId="2627463835" sldId="302"/>
            <ac:spMk id="5" creationId="{9A78DC19-10FD-4D3D-ADDA-3CEC0E101888}"/>
          </ac:spMkLst>
        </pc:spChg>
      </pc:sldChg>
      <pc:sldChg chg="delSp modSp add mod">
        <pc:chgData name="Pratyus Pratye" userId="f0c8c8047c8e3c59" providerId="LiveId" clId="{86E0585E-E753-41D2-8626-4907698F4835}" dt="2021-05-22T05:59:01.249" v="9" actId="1076"/>
        <pc:sldMkLst>
          <pc:docMk/>
          <pc:sldMk cId="2909902388" sldId="303"/>
        </pc:sldMkLst>
        <pc:spChg chg="del">
          <ac:chgData name="Pratyus Pratye" userId="f0c8c8047c8e3c59" providerId="LiveId" clId="{86E0585E-E753-41D2-8626-4907698F4835}" dt="2021-05-22T05:58:57.927" v="8" actId="478"/>
          <ac:spMkLst>
            <pc:docMk/>
            <pc:sldMk cId="2909902388" sldId="303"/>
            <ac:spMk id="2" creationId="{8A33E6B6-85D4-4D8E-9C39-6754D6FBD0F2}"/>
          </ac:spMkLst>
        </pc:spChg>
        <pc:spChg chg="mod">
          <ac:chgData name="Pratyus Pratye" userId="f0c8c8047c8e3c59" providerId="LiveId" clId="{86E0585E-E753-41D2-8626-4907698F4835}" dt="2021-05-22T05:59:01.249" v="9" actId="1076"/>
          <ac:spMkLst>
            <pc:docMk/>
            <pc:sldMk cId="2909902388" sldId="303"/>
            <ac:spMk id="5" creationId="{F149DB23-6086-40AB-81B0-9A846B7ED6FB}"/>
          </ac:spMkLst>
        </pc:spChg>
      </pc:sldChg>
    </pc:docChg>
  </pc:docChgLst>
  <pc:docChgLst>
    <pc:chgData name="Pratyus Pratye" userId="f0c8c8047c8e3c59" providerId="LiveId" clId="{9BED2B7A-0939-4516-B78F-7D81B0C08C03}"/>
    <pc:docChg chg="undo custSel addSld modSld">
      <pc:chgData name="Pratyus Pratye" userId="f0c8c8047c8e3c59" providerId="LiveId" clId="{9BED2B7A-0939-4516-B78F-7D81B0C08C03}" dt="2021-04-13T18:42:59.637" v="588" actId="207"/>
      <pc:docMkLst>
        <pc:docMk/>
      </pc:docMkLst>
      <pc:sldChg chg="modSp mod">
        <pc:chgData name="Pratyus Pratye" userId="f0c8c8047c8e3c59" providerId="LiveId" clId="{9BED2B7A-0939-4516-B78F-7D81B0C08C03}" dt="2021-04-13T18:41:50.844" v="586" actId="207"/>
        <pc:sldMkLst>
          <pc:docMk/>
          <pc:sldMk cId="2964855280" sldId="256"/>
        </pc:sldMkLst>
        <pc:spChg chg="mod">
          <ac:chgData name="Pratyus Pratye" userId="f0c8c8047c8e3c59" providerId="LiveId" clId="{9BED2B7A-0939-4516-B78F-7D81B0C08C03}" dt="2021-04-13T18:41:50.844" v="586" actId="207"/>
          <ac:spMkLst>
            <pc:docMk/>
            <pc:sldMk cId="2964855280" sldId="256"/>
            <ac:spMk id="2" creationId="{3145E3B4-56E1-4D12-9DDB-E3689F92DD60}"/>
          </ac:spMkLst>
        </pc:spChg>
        <pc:spChg chg="mod">
          <ac:chgData name="Pratyus Pratye" userId="f0c8c8047c8e3c59" providerId="LiveId" clId="{9BED2B7A-0939-4516-B78F-7D81B0C08C03}" dt="2021-04-13T18:41:20.521" v="585" actId="207"/>
          <ac:spMkLst>
            <pc:docMk/>
            <pc:sldMk cId="2964855280" sldId="256"/>
            <ac:spMk id="3" creationId="{70FDFE60-E5C4-447D-BD5F-890B190E2667}"/>
          </ac:spMkLst>
        </pc:spChg>
      </pc:sldChg>
      <pc:sldChg chg="delSp modSp mod">
        <pc:chgData name="Pratyus Pratye" userId="f0c8c8047c8e3c59" providerId="LiveId" clId="{9BED2B7A-0939-4516-B78F-7D81B0C08C03}" dt="2021-04-13T18:34:14.131" v="478" actId="1076"/>
        <pc:sldMkLst>
          <pc:docMk/>
          <pc:sldMk cId="4109219212" sldId="257"/>
        </pc:sldMkLst>
        <pc:spChg chg="del mod">
          <ac:chgData name="Pratyus Pratye" userId="f0c8c8047c8e3c59" providerId="LiveId" clId="{9BED2B7A-0939-4516-B78F-7D81B0C08C03}" dt="2021-04-13T18:33:58.036" v="476" actId="478"/>
          <ac:spMkLst>
            <pc:docMk/>
            <pc:sldMk cId="4109219212" sldId="257"/>
            <ac:spMk id="2" creationId="{2D45C4C3-8F1C-4E8C-9BD6-0B5CB4CF8C92}"/>
          </ac:spMkLst>
        </pc:spChg>
        <pc:spChg chg="mod">
          <ac:chgData name="Pratyus Pratye" userId="f0c8c8047c8e3c59" providerId="LiveId" clId="{9BED2B7A-0939-4516-B78F-7D81B0C08C03}" dt="2021-04-13T18:34:14.131" v="478" actId="1076"/>
          <ac:spMkLst>
            <pc:docMk/>
            <pc:sldMk cId="4109219212" sldId="257"/>
            <ac:spMk id="5" creationId="{A757475A-D310-41F7-9373-2D888F890DDF}"/>
          </ac:spMkLst>
        </pc:spChg>
      </pc:sldChg>
      <pc:sldChg chg="delSp modSp mod">
        <pc:chgData name="Pratyus Pratye" userId="f0c8c8047c8e3c59" providerId="LiveId" clId="{9BED2B7A-0939-4516-B78F-7D81B0C08C03}" dt="2021-04-13T18:34:27.718" v="480" actId="1076"/>
        <pc:sldMkLst>
          <pc:docMk/>
          <pc:sldMk cId="1443264410" sldId="258"/>
        </pc:sldMkLst>
        <pc:spChg chg="del mod">
          <ac:chgData name="Pratyus Pratye" userId="f0c8c8047c8e3c59" providerId="LiveId" clId="{9BED2B7A-0939-4516-B78F-7D81B0C08C03}" dt="2021-04-13T18:34:22.142" v="479" actId="478"/>
          <ac:spMkLst>
            <pc:docMk/>
            <pc:sldMk cId="1443264410" sldId="258"/>
            <ac:spMk id="2" creationId="{EFA9D75D-3B5B-4D31-8F3D-296FF33A6CC8}"/>
          </ac:spMkLst>
        </pc:spChg>
        <pc:spChg chg="mod">
          <ac:chgData name="Pratyus Pratye" userId="f0c8c8047c8e3c59" providerId="LiveId" clId="{9BED2B7A-0939-4516-B78F-7D81B0C08C03}" dt="2021-04-13T18:34:27.718" v="480" actId="1076"/>
          <ac:spMkLst>
            <pc:docMk/>
            <pc:sldMk cId="1443264410" sldId="258"/>
            <ac:spMk id="5" creationId="{A1064E09-EBFC-4F0D-B484-73C6ABEF7440}"/>
          </ac:spMkLst>
        </pc:spChg>
      </pc:sldChg>
      <pc:sldChg chg="delSp modSp mod">
        <pc:chgData name="Pratyus Pratye" userId="f0c8c8047c8e3c59" providerId="LiveId" clId="{9BED2B7A-0939-4516-B78F-7D81B0C08C03}" dt="2021-04-13T18:30:52.176" v="437" actId="113"/>
        <pc:sldMkLst>
          <pc:docMk/>
          <pc:sldMk cId="2362362783" sldId="273"/>
        </pc:sldMkLst>
        <pc:spChg chg="del mod">
          <ac:chgData name="Pratyus Pratye" userId="f0c8c8047c8e3c59" providerId="LiveId" clId="{9BED2B7A-0939-4516-B78F-7D81B0C08C03}" dt="2021-04-13T18:30:26.827" v="433" actId="478"/>
          <ac:spMkLst>
            <pc:docMk/>
            <pc:sldMk cId="2362362783" sldId="273"/>
            <ac:spMk id="2" creationId="{79B41F15-12FA-4B73-8148-76E716CBA5EE}"/>
          </ac:spMkLst>
        </pc:spChg>
        <pc:spChg chg="mod">
          <ac:chgData name="Pratyus Pratye" userId="f0c8c8047c8e3c59" providerId="LiveId" clId="{9BED2B7A-0939-4516-B78F-7D81B0C08C03}" dt="2021-04-13T18:30:52.176" v="437" actId="113"/>
          <ac:spMkLst>
            <pc:docMk/>
            <pc:sldMk cId="2362362783" sldId="273"/>
            <ac:spMk id="5" creationId="{6A8370E2-0B4E-44EA-B657-0A8603F1FF84}"/>
          </ac:spMkLst>
        </pc:spChg>
      </pc:sldChg>
      <pc:sldChg chg="delSp modSp mod">
        <pc:chgData name="Pratyus Pratye" userId="f0c8c8047c8e3c59" providerId="LiveId" clId="{9BED2B7A-0939-4516-B78F-7D81B0C08C03}" dt="2021-04-13T18:31:12.871" v="441" actId="1076"/>
        <pc:sldMkLst>
          <pc:docMk/>
          <pc:sldMk cId="3932350389" sldId="274"/>
        </pc:sldMkLst>
        <pc:spChg chg="del mod">
          <ac:chgData name="Pratyus Pratye" userId="f0c8c8047c8e3c59" providerId="LiveId" clId="{9BED2B7A-0939-4516-B78F-7D81B0C08C03}" dt="2021-04-13T18:30:59.010" v="438" actId="478"/>
          <ac:spMkLst>
            <pc:docMk/>
            <pc:sldMk cId="3932350389" sldId="274"/>
            <ac:spMk id="2" creationId="{41537D4D-992E-44B5-96E3-B827E077FFFA}"/>
          </ac:spMkLst>
        </pc:spChg>
        <pc:spChg chg="mod">
          <ac:chgData name="Pratyus Pratye" userId="f0c8c8047c8e3c59" providerId="LiveId" clId="{9BED2B7A-0939-4516-B78F-7D81B0C08C03}" dt="2021-04-13T18:31:12.871" v="441" actId="1076"/>
          <ac:spMkLst>
            <pc:docMk/>
            <pc:sldMk cId="3932350389" sldId="274"/>
            <ac:spMk id="5" creationId="{033AA5BF-F112-42D8-80C2-6317AF32A5E6}"/>
          </ac:spMkLst>
        </pc:spChg>
      </pc:sldChg>
      <pc:sldChg chg="delSp modSp mod">
        <pc:chgData name="Pratyus Pratye" userId="f0c8c8047c8e3c59" providerId="LiveId" clId="{9BED2B7A-0939-4516-B78F-7D81B0C08C03}" dt="2021-04-13T18:31:31.641" v="445" actId="113"/>
        <pc:sldMkLst>
          <pc:docMk/>
          <pc:sldMk cId="1218260481" sldId="275"/>
        </pc:sldMkLst>
        <pc:spChg chg="del mod">
          <ac:chgData name="Pratyus Pratye" userId="f0c8c8047c8e3c59" providerId="LiveId" clId="{9BED2B7A-0939-4516-B78F-7D81B0C08C03}" dt="2021-04-13T18:31:18.561" v="442" actId="478"/>
          <ac:spMkLst>
            <pc:docMk/>
            <pc:sldMk cId="1218260481" sldId="275"/>
            <ac:spMk id="2" creationId="{2A65CEA6-3E58-482C-AA7D-4CE56B0CB6C1}"/>
          </ac:spMkLst>
        </pc:spChg>
        <pc:spChg chg="mod">
          <ac:chgData name="Pratyus Pratye" userId="f0c8c8047c8e3c59" providerId="LiveId" clId="{9BED2B7A-0939-4516-B78F-7D81B0C08C03}" dt="2021-04-13T18:31:31.641" v="445" actId="113"/>
          <ac:spMkLst>
            <pc:docMk/>
            <pc:sldMk cId="1218260481" sldId="275"/>
            <ac:spMk id="5" creationId="{7B814E48-78A3-4686-B466-128C6A6D3A72}"/>
          </ac:spMkLst>
        </pc:spChg>
      </pc:sldChg>
      <pc:sldChg chg="delSp modSp mod">
        <pc:chgData name="Pratyus Pratye" userId="f0c8c8047c8e3c59" providerId="LiveId" clId="{9BED2B7A-0939-4516-B78F-7D81B0C08C03}" dt="2021-04-13T18:31:50.899" v="449" actId="207"/>
        <pc:sldMkLst>
          <pc:docMk/>
          <pc:sldMk cId="4137929328" sldId="276"/>
        </pc:sldMkLst>
        <pc:spChg chg="del mod">
          <ac:chgData name="Pratyus Pratye" userId="f0c8c8047c8e3c59" providerId="LiveId" clId="{9BED2B7A-0939-4516-B78F-7D81B0C08C03}" dt="2021-04-13T18:31:39.678" v="446" actId="478"/>
          <ac:spMkLst>
            <pc:docMk/>
            <pc:sldMk cId="4137929328" sldId="276"/>
            <ac:spMk id="2" creationId="{077C1D7C-5033-4F14-8677-85DC531C2B46}"/>
          </ac:spMkLst>
        </pc:spChg>
        <pc:spChg chg="mod">
          <ac:chgData name="Pratyus Pratye" userId="f0c8c8047c8e3c59" providerId="LiveId" clId="{9BED2B7A-0939-4516-B78F-7D81B0C08C03}" dt="2021-04-13T18:31:50.899" v="449" actId="207"/>
          <ac:spMkLst>
            <pc:docMk/>
            <pc:sldMk cId="4137929328" sldId="276"/>
            <ac:spMk id="5" creationId="{27A191D1-CF1D-4B0F-ACF8-35538F176FA1}"/>
          </ac:spMkLst>
        </pc:spChg>
      </pc:sldChg>
      <pc:sldChg chg="delSp modSp mod">
        <pc:chgData name="Pratyus Pratye" userId="f0c8c8047c8e3c59" providerId="LiveId" clId="{9BED2B7A-0939-4516-B78F-7D81B0C08C03}" dt="2021-04-13T18:32:07.918" v="453" actId="1076"/>
        <pc:sldMkLst>
          <pc:docMk/>
          <pc:sldMk cId="3466207786" sldId="277"/>
        </pc:sldMkLst>
        <pc:spChg chg="del mod">
          <ac:chgData name="Pratyus Pratye" userId="f0c8c8047c8e3c59" providerId="LiveId" clId="{9BED2B7A-0939-4516-B78F-7D81B0C08C03}" dt="2021-04-13T18:31:56.270" v="450" actId="478"/>
          <ac:spMkLst>
            <pc:docMk/>
            <pc:sldMk cId="3466207786" sldId="277"/>
            <ac:spMk id="2" creationId="{EB6EB0FB-5CE2-49A5-896C-FBE20E9DCD7B}"/>
          </ac:spMkLst>
        </pc:spChg>
        <pc:spChg chg="mod">
          <ac:chgData name="Pratyus Pratye" userId="f0c8c8047c8e3c59" providerId="LiveId" clId="{9BED2B7A-0939-4516-B78F-7D81B0C08C03}" dt="2021-04-13T18:32:07.918" v="453" actId="1076"/>
          <ac:spMkLst>
            <pc:docMk/>
            <pc:sldMk cId="3466207786" sldId="277"/>
            <ac:spMk id="5" creationId="{91548346-E94C-4059-A446-F48046ECE5B3}"/>
          </ac:spMkLst>
        </pc:spChg>
      </pc:sldChg>
      <pc:sldChg chg="delSp modSp mod">
        <pc:chgData name="Pratyus Pratye" userId="f0c8c8047c8e3c59" providerId="LiveId" clId="{9BED2B7A-0939-4516-B78F-7D81B0C08C03}" dt="2021-04-13T18:32:24.387" v="457" actId="207"/>
        <pc:sldMkLst>
          <pc:docMk/>
          <pc:sldMk cId="1247449549" sldId="278"/>
        </pc:sldMkLst>
        <pc:spChg chg="del mod">
          <ac:chgData name="Pratyus Pratye" userId="f0c8c8047c8e3c59" providerId="LiveId" clId="{9BED2B7A-0939-4516-B78F-7D81B0C08C03}" dt="2021-04-13T18:32:13.352" v="454" actId="478"/>
          <ac:spMkLst>
            <pc:docMk/>
            <pc:sldMk cId="1247449549" sldId="278"/>
            <ac:spMk id="2" creationId="{01065C43-227E-498F-A128-78ED1B84934E}"/>
          </ac:spMkLst>
        </pc:spChg>
        <pc:spChg chg="mod">
          <ac:chgData name="Pratyus Pratye" userId="f0c8c8047c8e3c59" providerId="LiveId" clId="{9BED2B7A-0939-4516-B78F-7D81B0C08C03}" dt="2021-04-13T18:32:24.387" v="457" actId="207"/>
          <ac:spMkLst>
            <pc:docMk/>
            <pc:sldMk cId="1247449549" sldId="278"/>
            <ac:spMk id="5" creationId="{CCDF195A-E676-4529-A970-42A48B13EEAC}"/>
          </ac:spMkLst>
        </pc:spChg>
      </pc:sldChg>
      <pc:sldChg chg="delSp modSp mod">
        <pc:chgData name="Pratyus Pratye" userId="f0c8c8047c8e3c59" providerId="LiveId" clId="{9BED2B7A-0939-4516-B78F-7D81B0C08C03}" dt="2021-04-13T18:32:44.145" v="461" actId="1076"/>
        <pc:sldMkLst>
          <pc:docMk/>
          <pc:sldMk cId="963081825" sldId="279"/>
        </pc:sldMkLst>
        <pc:spChg chg="del mod">
          <ac:chgData name="Pratyus Pratye" userId="f0c8c8047c8e3c59" providerId="LiveId" clId="{9BED2B7A-0939-4516-B78F-7D81B0C08C03}" dt="2021-04-13T18:32:33.182" v="458" actId="478"/>
          <ac:spMkLst>
            <pc:docMk/>
            <pc:sldMk cId="963081825" sldId="279"/>
            <ac:spMk id="2" creationId="{A093D66B-59ED-44F7-B75B-C695EF56AE95}"/>
          </ac:spMkLst>
        </pc:spChg>
        <pc:spChg chg="mod">
          <ac:chgData name="Pratyus Pratye" userId="f0c8c8047c8e3c59" providerId="LiveId" clId="{9BED2B7A-0939-4516-B78F-7D81B0C08C03}" dt="2021-04-13T18:32:44.145" v="461" actId="1076"/>
          <ac:spMkLst>
            <pc:docMk/>
            <pc:sldMk cId="963081825" sldId="279"/>
            <ac:spMk id="5" creationId="{C47A241C-4415-4E64-A8F1-869BD8E9F17F}"/>
          </ac:spMkLst>
        </pc:spChg>
      </pc:sldChg>
      <pc:sldChg chg="delSp modSp mod">
        <pc:chgData name="Pratyus Pratye" userId="f0c8c8047c8e3c59" providerId="LiveId" clId="{9BED2B7A-0939-4516-B78F-7D81B0C08C03}" dt="2021-04-13T18:33:12.731" v="466" actId="14100"/>
        <pc:sldMkLst>
          <pc:docMk/>
          <pc:sldMk cId="604139849" sldId="280"/>
        </pc:sldMkLst>
        <pc:spChg chg="del mod">
          <ac:chgData name="Pratyus Pratye" userId="f0c8c8047c8e3c59" providerId="LiveId" clId="{9BED2B7A-0939-4516-B78F-7D81B0C08C03}" dt="2021-04-13T18:32:52.472" v="462" actId="478"/>
          <ac:spMkLst>
            <pc:docMk/>
            <pc:sldMk cId="604139849" sldId="280"/>
            <ac:spMk id="2" creationId="{EA00EFFB-B62D-4312-BAE5-707AE82A4D04}"/>
          </ac:spMkLst>
        </pc:spChg>
        <pc:spChg chg="mod">
          <ac:chgData name="Pratyus Pratye" userId="f0c8c8047c8e3c59" providerId="LiveId" clId="{9BED2B7A-0939-4516-B78F-7D81B0C08C03}" dt="2021-04-13T18:33:12.731" v="466" actId="14100"/>
          <ac:spMkLst>
            <pc:docMk/>
            <pc:sldMk cId="604139849" sldId="280"/>
            <ac:spMk id="5" creationId="{CB6BF1F6-0DB4-44F1-9947-B427D5F6E4A6}"/>
          </ac:spMkLst>
        </pc:spChg>
      </pc:sldChg>
      <pc:sldChg chg="delSp modSp mod">
        <pc:chgData name="Pratyus Pratye" userId="f0c8c8047c8e3c59" providerId="LiveId" clId="{9BED2B7A-0939-4516-B78F-7D81B0C08C03}" dt="2021-04-13T18:33:29.110" v="470" actId="113"/>
        <pc:sldMkLst>
          <pc:docMk/>
          <pc:sldMk cId="2623428757" sldId="281"/>
        </pc:sldMkLst>
        <pc:spChg chg="del mod">
          <ac:chgData name="Pratyus Pratye" userId="f0c8c8047c8e3c59" providerId="LiveId" clId="{9BED2B7A-0939-4516-B78F-7D81B0C08C03}" dt="2021-04-13T18:33:18.706" v="467" actId="478"/>
          <ac:spMkLst>
            <pc:docMk/>
            <pc:sldMk cId="2623428757" sldId="281"/>
            <ac:spMk id="2" creationId="{83520446-6ACA-49CC-A542-F7CFB6B57092}"/>
          </ac:spMkLst>
        </pc:spChg>
        <pc:spChg chg="mod">
          <ac:chgData name="Pratyus Pratye" userId="f0c8c8047c8e3c59" providerId="LiveId" clId="{9BED2B7A-0939-4516-B78F-7D81B0C08C03}" dt="2021-04-13T18:33:29.110" v="470" actId="113"/>
          <ac:spMkLst>
            <pc:docMk/>
            <pc:sldMk cId="2623428757" sldId="281"/>
            <ac:spMk id="5" creationId="{4406046A-DCC9-4A6D-BD41-CDD544343641}"/>
          </ac:spMkLst>
        </pc:spChg>
      </pc:sldChg>
      <pc:sldChg chg="delSp modSp mod">
        <pc:chgData name="Pratyus Pratye" userId="f0c8c8047c8e3c59" providerId="LiveId" clId="{9BED2B7A-0939-4516-B78F-7D81B0C08C03}" dt="2021-04-13T18:33:50.980" v="475" actId="207"/>
        <pc:sldMkLst>
          <pc:docMk/>
          <pc:sldMk cId="99179226" sldId="282"/>
        </pc:sldMkLst>
        <pc:spChg chg="del mod">
          <ac:chgData name="Pratyus Pratye" userId="f0c8c8047c8e3c59" providerId="LiveId" clId="{9BED2B7A-0939-4516-B78F-7D81B0C08C03}" dt="2021-04-13T18:33:37.510" v="472" actId="478"/>
          <ac:spMkLst>
            <pc:docMk/>
            <pc:sldMk cId="99179226" sldId="282"/>
            <ac:spMk id="2" creationId="{D00AE5B7-3A4D-4C9D-BB42-986346632376}"/>
          </ac:spMkLst>
        </pc:spChg>
        <pc:spChg chg="mod">
          <ac:chgData name="Pratyus Pratye" userId="f0c8c8047c8e3c59" providerId="LiveId" clId="{9BED2B7A-0939-4516-B78F-7D81B0C08C03}" dt="2021-04-13T18:33:50.980" v="475" actId="207"/>
          <ac:spMkLst>
            <pc:docMk/>
            <pc:sldMk cId="99179226" sldId="282"/>
            <ac:spMk id="5" creationId="{1BA393CE-4141-4D2F-9D92-32166F21DFA8}"/>
          </ac:spMkLst>
        </pc:spChg>
      </pc:sldChg>
      <pc:sldChg chg="addSp delSp modSp new mod">
        <pc:chgData name="Pratyus Pratye" userId="f0c8c8047c8e3c59" providerId="LiveId" clId="{9BED2B7A-0939-4516-B78F-7D81B0C08C03}" dt="2021-04-13T18:34:45.650" v="484" actId="113"/>
        <pc:sldMkLst>
          <pc:docMk/>
          <pc:sldMk cId="160641146" sldId="283"/>
        </pc:sldMkLst>
        <pc:spChg chg="del mod">
          <ac:chgData name="Pratyus Pratye" userId="f0c8c8047c8e3c59" providerId="LiveId" clId="{9BED2B7A-0939-4516-B78F-7D81B0C08C03}" dt="2021-04-13T18:34:34.928" v="482" actId="478"/>
          <ac:spMkLst>
            <pc:docMk/>
            <pc:sldMk cId="160641146" sldId="283"/>
            <ac:spMk id="2" creationId="{E017E42C-CC6F-45FE-946F-AA7672906544}"/>
          </ac:spMkLst>
        </pc:spChg>
        <pc:spChg chg="del">
          <ac:chgData name="Pratyus Pratye" userId="f0c8c8047c8e3c59" providerId="LiveId" clId="{9BED2B7A-0939-4516-B78F-7D81B0C08C03}" dt="2021-04-13T18:06:55.656" v="1" actId="478"/>
          <ac:spMkLst>
            <pc:docMk/>
            <pc:sldMk cId="160641146" sldId="283"/>
            <ac:spMk id="3" creationId="{F0D21F20-337D-434F-9597-5EDB017EF6FF}"/>
          </ac:spMkLst>
        </pc:spChg>
        <pc:spChg chg="add mod">
          <ac:chgData name="Pratyus Pratye" userId="f0c8c8047c8e3c59" providerId="LiveId" clId="{9BED2B7A-0939-4516-B78F-7D81B0C08C03}" dt="2021-04-13T18:34:45.650" v="484" actId="113"/>
          <ac:spMkLst>
            <pc:docMk/>
            <pc:sldMk cId="160641146" sldId="283"/>
            <ac:spMk id="5" creationId="{A7F22BE0-6058-4C0A-B47A-3537D42DE25D}"/>
          </ac:spMkLst>
        </pc:spChg>
      </pc:sldChg>
      <pc:sldChg chg="addSp delSp modSp new mod">
        <pc:chgData name="Pratyus Pratye" userId="f0c8c8047c8e3c59" providerId="LiveId" clId="{9BED2B7A-0939-4516-B78F-7D81B0C08C03}" dt="2021-04-13T18:35:05.648" v="491" actId="20577"/>
        <pc:sldMkLst>
          <pc:docMk/>
          <pc:sldMk cId="2988430023" sldId="284"/>
        </pc:sldMkLst>
        <pc:spChg chg="del mod">
          <ac:chgData name="Pratyus Pratye" userId="f0c8c8047c8e3c59" providerId="LiveId" clId="{9BED2B7A-0939-4516-B78F-7D81B0C08C03}" dt="2021-04-13T18:34:50.932" v="485" actId="478"/>
          <ac:spMkLst>
            <pc:docMk/>
            <pc:sldMk cId="2988430023" sldId="284"/>
            <ac:spMk id="2" creationId="{49A7267A-3286-46B5-BFBD-941074A0F4D0}"/>
          </ac:spMkLst>
        </pc:spChg>
        <pc:spChg chg="del">
          <ac:chgData name="Pratyus Pratye" userId="f0c8c8047c8e3c59" providerId="LiveId" clId="{9BED2B7A-0939-4516-B78F-7D81B0C08C03}" dt="2021-04-13T18:07:24.544" v="4" actId="478"/>
          <ac:spMkLst>
            <pc:docMk/>
            <pc:sldMk cId="2988430023" sldId="284"/>
            <ac:spMk id="3" creationId="{99847F4E-B2E5-4C93-A15B-73A7FE748678}"/>
          </ac:spMkLst>
        </pc:spChg>
        <pc:spChg chg="add mod">
          <ac:chgData name="Pratyus Pratye" userId="f0c8c8047c8e3c59" providerId="LiveId" clId="{9BED2B7A-0939-4516-B78F-7D81B0C08C03}" dt="2021-04-13T18:35:05.648" v="491" actId="20577"/>
          <ac:spMkLst>
            <pc:docMk/>
            <pc:sldMk cId="2988430023" sldId="284"/>
            <ac:spMk id="5" creationId="{2D53C858-96F2-45A8-A134-48E53EF17217}"/>
          </ac:spMkLst>
        </pc:spChg>
      </pc:sldChg>
      <pc:sldChg chg="addSp delSp modSp new mod">
        <pc:chgData name="Pratyus Pratye" userId="f0c8c8047c8e3c59" providerId="LiveId" clId="{9BED2B7A-0939-4516-B78F-7D81B0C08C03}" dt="2021-04-13T18:35:38.463" v="494" actId="1076"/>
        <pc:sldMkLst>
          <pc:docMk/>
          <pc:sldMk cId="3051083698" sldId="285"/>
        </pc:sldMkLst>
        <pc:spChg chg="del mod">
          <ac:chgData name="Pratyus Pratye" userId="f0c8c8047c8e3c59" providerId="LiveId" clId="{9BED2B7A-0939-4516-B78F-7D81B0C08C03}" dt="2021-04-13T18:35:34.650" v="493" actId="478"/>
          <ac:spMkLst>
            <pc:docMk/>
            <pc:sldMk cId="3051083698" sldId="285"/>
            <ac:spMk id="2" creationId="{C4B9B50B-86B9-4316-9713-FF0B4980293B}"/>
          </ac:spMkLst>
        </pc:spChg>
        <pc:spChg chg="del">
          <ac:chgData name="Pratyus Pratye" userId="f0c8c8047c8e3c59" providerId="LiveId" clId="{9BED2B7A-0939-4516-B78F-7D81B0C08C03}" dt="2021-04-13T18:07:51.274" v="7" actId="478"/>
          <ac:spMkLst>
            <pc:docMk/>
            <pc:sldMk cId="3051083698" sldId="285"/>
            <ac:spMk id="3" creationId="{34C189B2-D668-49EB-B3FA-91ACEDD5ED92}"/>
          </ac:spMkLst>
        </pc:spChg>
        <pc:spChg chg="add mod">
          <ac:chgData name="Pratyus Pratye" userId="f0c8c8047c8e3c59" providerId="LiveId" clId="{9BED2B7A-0939-4516-B78F-7D81B0C08C03}" dt="2021-04-13T18:35:38.463" v="494" actId="1076"/>
          <ac:spMkLst>
            <pc:docMk/>
            <pc:sldMk cId="3051083698" sldId="285"/>
            <ac:spMk id="5" creationId="{5875C0EC-2FAA-4ACD-841D-3698581DD2DD}"/>
          </ac:spMkLst>
        </pc:spChg>
      </pc:sldChg>
      <pc:sldChg chg="addSp delSp modSp new mod">
        <pc:chgData name="Pratyus Pratye" userId="f0c8c8047c8e3c59" providerId="LiveId" clId="{9BED2B7A-0939-4516-B78F-7D81B0C08C03}" dt="2021-04-13T18:35:50.238" v="496" actId="1076"/>
        <pc:sldMkLst>
          <pc:docMk/>
          <pc:sldMk cId="3912683497" sldId="286"/>
        </pc:sldMkLst>
        <pc:spChg chg="del mod">
          <ac:chgData name="Pratyus Pratye" userId="f0c8c8047c8e3c59" providerId="LiveId" clId="{9BED2B7A-0939-4516-B78F-7D81B0C08C03}" dt="2021-04-13T18:35:44.117" v="495" actId="478"/>
          <ac:spMkLst>
            <pc:docMk/>
            <pc:sldMk cId="3912683497" sldId="286"/>
            <ac:spMk id="2" creationId="{2219B4F8-668C-4A04-B1E5-0865CEB5538B}"/>
          </ac:spMkLst>
        </pc:spChg>
        <pc:spChg chg="del">
          <ac:chgData name="Pratyus Pratye" userId="f0c8c8047c8e3c59" providerId="LiveId" clId="{9BED2B7A-0939-4516-B78F-7D81B0C08C03}" dt="2021-04-13T18:08:09.219" v="13" actId="478"/>
          <ac:spMkLst>
            <pc:docMk/>
            <pc:sldMk cId="3912683497" sldId="286"/>
            <ac:spMk id="3" creationId="{0CA198D1-C179-40F5-935F-A75E38FEA0C3}"/>
          </ac:spMkLst>
        </pc:spChg>
        <pc:spChg chg="add mod">
          <ac:chgData name="Pratyus Pratye" userId="f0c8c8047c8e3c59" providerId="LiveId" clId="{9BED2B7A-0939-4516-B78F-7D81B0C08C03}" dt="2021-04-13T18:35:50.238" v="496" actId="1076"/>
          <ac:spMkLst>
            <pc:docMk/>
            <pc:sldMk cId="3912683497" sldId="286"/>
            <ac:spMk id="5" creationId="{B5D672E5-813D-4E29-A57C-424C82DDAA13}"/>
          </ac:spMkLst>
        </pc:spChg>
      </pc:sldChg>
      <pc:sldChg chg="addSp delSp modSp new mod">
        <pc:chgData name="Pratyus Pratye" userId="f0c8c8047c8e3c59" providerId="LiveId" clId="{9BED2B7A-0939-4516-B78F-7D81B0C08C03}" dt="2021-04-13T18:36:07.563" v="503" actId="20577"/>
        <pc:sldMkLst>
          <pc:docMk/>
          <pc:sldMk cId="209721378" sldId="287"/>
        </pc:sldMkLst>
        <pc:spChg chg="del mod">
          <ac:chgData name="Pratyus Pratye" userId="f0c8c8047c8e3c59" providerId="LiveId" clId="{9BED2B7A-0939-4516-B78F-7D81B0C08C03}" dt="2021-04-13T18:35:56.038" v="498" actId="478"/>
          <ac:spMkLst>
            <pc:docMk/>
            <pc:sldMk cId="209721378" sldId="287"/>
            <ac:spMk id="2" creationId="{0F48808F-DB59-4795-82FF-CAD17018A3F6}"/>
          </ac:spMkLst>
        </pc:spChg>
        <pc:spChg chg="del">
          <ac:chgData name="Pratyus Pratye" userId="f0c8c8047c8e3c59" providerId="LiveId" clId="{9BED2B7A-0939-4516-B78F-7D81B0C08C03}" dt="2021-04-13T18:08:23.356" v="15" actId="478"/>
          <ac:spMkLst>
            <pc:docMk/>
            <pc:sldMk cId="209721378" sldId="287"/>
            <ac:spMk id="3" creationId="{4A4D5683-C780-4B6A-B536-C1A0CCB7E7DC}"/>
          </ac:spMkLst>
        </pc:spChg>
        <pc:spChg chg="add mod">
          <ac:chgData name="Pratyus Pratye" userId="f0c8c8047c8e3c59" providerId="LiveId" clId="{9BED2B7A-0939-4516-B78F-7D81B0C08C03}" dt="2021-04-13T18:36:07.563" v="503" actId="20577"/>
          <ac:spMkLst>
            <pc:docMk/>
            <pc:sldMk cId="209721378" sldId="287"/>
            <ac:spMk id="5" creationId="{817CA3A1-2A2D-4082-AFA2-294F239C04D7}"/>
          </ac:spMkLst>
        </pc:spChg>
      </pc:sldChg>
      <pc:sldChg chg="addSp delSp modSp new mod">
        <pc:chgData name="Pratyus Pratye" userId="f0c8c8047c8e3c59" providerId="LiveId" clId="{9BED2B7A-0939-4516-B78F-7D81B0C08C03}" dt="2021-04-13T18:36:28.310" v="508" actId="20577"/>
        <pc:sldMkLst>
          <pc:docMk/>
          <pc:sldMk cId="1389405851" sldId="288"/>
        </pc:sldMkLst>
        <pc:spChg chg="del mod">
          <ac:chgData name="Pratyus Pratye" userId="f0c8c8047c8e3c59" providerId="LiveId" clId="{9BED2B7A-0939-4516-B78F-7D81B0C08C03}" dt="2021-04-13T18:36:15.205" v="504" actId="478"/>
          <ac:spMkLst>
            <pc:docMk/>
            <pc:sldMk cId="1389405851" sldId="288"/>
            <ac:spMk id="2" creationId="{6A61AC14-EDBA-4299-95A0-29FAC7FF6C8A}"/>
          </ac:spMkLst>
        </pc:spChg>
        <pc:spChg chg="del">
          <ac:chgData name="Pratyus Pratye" userId="f0c8c8047c8e3c59" providerId="LiveId" clId="{9BED2B7A-0939-4516-B78F-7D81B0C08C03}" dt="2021-04-13T18:08:46.076" v="17" actId="478"/>
          <ac:spMkLst>
            <pc:docMk/>
            <pc:sldMk cId="1389405851" sldId="288"/>
            <ac:spMk id="3" creationId="{7FE6E138-BB26-4197-ADA7-58873AA9C3D5}"/>
          </ac:spMkLst>
        </pc:spChg>
        <pc:spChg chg="add mod">
          <ac:chgData name="Pratyus Pratye" userId="f0c8c8047c8e3c59" providerId="LiveId" clId="{9BED2B7A-0939-4516-B78F-7D81B0C08C03}" dt="2021-04-13T18:36:28.310" v="508" actId="20577"/>
          <ac:spMkLst>
            <pc:docMk/>
            <pc:sldMk cId="1389405851" sldId="288"/>
            <ac:spMk id="5" creationId="{7E4C27F5-08AE-4A5A-8F12-1F57A46A6EA5}"/>
          </ac:spMkLst>
        </pc:spChg>
      </pc:sldChg>
      <pc:sldChg chg="addSp delSp modSp new mod">
        <pc:chgData name="Pratyus Pratye" userId="f0c8c8047c8e3c59" providerId="LiveId" clId="{9BED2B7A-0939-4516-B78F-7D81B0C08C03}" dt="2021-04-13T18:36:44.165" v="515" actId="20577"/>
        <pc:sldMkLst>
          <pc:docMk/>
          <pc:sldMk cId="1536540502" sldId="289"/>
        </pc:sldMkLst>
        <pc:spChg chg="del mod">
          <ac:chgData name="Pratyus Pratye" userId="f0c8c8047c8e3c59" providerId="LiveId" clId="{9BED2B7A-0939-4516-B78F-7D81B0C08C03}" dt="2021-04-13T18:36:33.757" v="510" actId="478"/>
          <ac:spMkLst>
            <pc:docMk/>
            <pc:sldMk cId="1536540502" sldId="289"/>
            <ac:spMk id="2" creationId="{5B5559C6-A32E-4F5F-8EF0-C91CD1800B8C}"/>
          </ac:spMkLst>
        </pc:spChg>
        <pc:spChg chg="del">
          <ac:chgData name="Pratyus Pratye" userId="f0c8c8047c8e3c59" providerId="LiveId" clId="{9BED2B7A-0939-4516-B78F-7D81B0C08C03}" dt="2021-04-13T18:09:01.798" v="19" actId="478"/>
          <ac:spMkLst>
            <pc:docMk/>
            <pc:sldMk cId="1536540502" sldId="289"/>
            <ac:spMk id="3" creationId="{8CA1625A-DBF8-43F9-9D88-D33DCC56DB5D}"/>
          </ac:spMkLst>
        </pc:spChg>
        <pc:spChg chg="add mod">
          <ac:chgData name="Pratyus Pratye" userId="f0c8c8047c8e3c59" providerId="LiveId" clId="{9BED2B7A-0939-4516-B78F-7D81B0C08C03}" dt="2021-04-13T18:36:44.165" v="515" actId="20577"/>
          <ac:spMkLst>
            <pc:docMk/>
            <pc:sldMk cId="1536540502" sldId="289"/>
            <ac:spMk id="5" creationId="{10F41FBD-5B0B-4D20-A925-7C4BB9D0DF8B}"/>
          </ac:spMkLst>
        </pc:spChg>
      </pc:sldChg>
      <pc:sldChg chg="addSp delSp modSp new mod">
        <pc:chgData name="Pratyus Pratye" userId="f0c8c8047c8e3c59" providerId="LiveId" clId="{9BED2B7A-0939-4516-B78F-7D81B0C08C03}" dt="2021-04-13T18:37:06.918" v="521" actId="20577"/>
        <pc:sldMkLst>
          <pc:docMk/>
          <pc:sldMk cId="1886062702" sldId="290"/>
        </pc:sldMkLst>
        <pc:spChg chg="del mod">
          <ac:chgData name="Pratyus Pratye" userId="f0c8c8047c8e3c59" providerId="LiveId" clId="{9BED2B7A-0939-4516-B78F-7D81B0C08C03}" dt="2021-04-13T18:36:55.309" v="516" actId="478"/>
          <ac:spMkLst>
            <pc:docMk/>
            <pc:sldMk cId="1886062702" sldId="290"/>
            <ac:spMk id="2" creationId="{9AD65DD7-74FB-452C-8E6A-148B9A0A2788}"/>
          </ac:spMkLst>
        </pc:spChg>
        <pc:spChg chg="del">
          <ac:chgData name="Pratyus Pratye" userId="f0c8c8047c8e3c59" providerId="LiveId" clId="{9BED2B7A-0939-4516-B78F-7D81B0C08C03}" dt="2021-04-13T18:09:32.009" v="26" actId="478"/>
          <ac:spMkLst>
            <pc:docMk/>
            <pc:sldMk cId="1886062702" sldId="290"/>
            <ac:spMk id="3" creationId="{43478530-35F6-44B2-8422-4F6BC340B455}"/>
          </ac:spMkLst>
        </pc:spChg>
        <pc:spChg chg="add mod">
          <ac:chgData name="Pratyus Pratye" userId="f0c8c8047c8e3c59" providerId="LiveId" clId="{9BED2B7A-0939-4516-B78F-7D81B0C08C03}" dt="2021-04-13T18:37:06.918" v="521" actId="20577"/>
          <ac:spMkLst>
            <pc:docMk/>
            <pc:sldMk cId="1886062702" sldId="290"/>
            <ac:spMk id="5" creationId="{356A8D2B-9151-4452-A7BE-B8F05D373DCA}"/>
          </ac:spMkLst>
        </pc:spChg>
      </pc:sldChg>
      <pc:sldChg chg="addSp delSp modSp new mod">
        <pc:chgData name="Pratyus Pratye" userId="f0c8c8047c8e3c59" providerId="LiveId" clId="{9BED2B7A-0939-4516-B78F-7D81B0C08C03}" dt="2021-04-13T18:37:23.392" v="527" actId="20577"/>
        <pc:sldMkLst>
          <pc:docMk/>
          <pc:sldMk cId="3057149949" sldId="291"/>
        </pc:sldMkLst>
        <pc:spChg chg="del mod">
          <ac:chgData name="Pratyus Pratye" userId="f0c8c8047c8e3c59" providerId="LiveId" clId="{9BED2B7A-0939-4516-B78F-7D81B0C08C03}" dt="2021-04-13T18:37:13" v="522" actId="478"/>
          <ac:spMkLst>
            <pc:docMk/>
            <pc:sldMk cId="3057149949" sldId="291"/>
            <ac:spMk id="2" creationId="{72A4476D-8375-42BD-8564-DE755756A940}"/>
          </ac:spMkLst>
        </pc:spChg>
        <pc:spChg chg="del">
          <ac:chgData name="Pratyus Pratye" userId="f0c8c8047c8e3c59" providerId="LiveId" clId="{9BED2B7A-0939-4516-B78F-7D81B0C08C03}" dt="2021-04-13T18:09:45.321" v="28" actId="478"/>
          <ac:spMkLst>
            <pc:docMk/>
            <pc:sldMk cId="3057149949" sldId="291"/>
            <ac:spMk id="3" creationId="{2FF58BC5-D115-4E3B-90F5-83E5C7203462}"/>
          </ac:spMkLst>
        </pc:spChg>
        <pc:spChg chg="add mod">
          <ac:chgData name="Pratyus Pratye" userId="f0c8c8047c8e3c59" providerId="LiveId" clId="{9BED2B7A-0939-4516-B78F-7D81B0C08C03}" dt="2021-04-13T18:37:23.392" v="527" actId="20577"/>
          <ac:spMkLst>
            <pc:docMk/>
            <pc:sldMk cId="3057149949" sldId="291"/>
            <ac:spMk id="5" creationId="{D58D44FC-B347-4429-B5CC-C482A05C76E4}"/>
          </ac:spMkLst>
        </pc:spChg>
      </pc:sldChg>
      <pc:sldChg chg="addSp delSp modSp new mod">
        <pc:chgData name="Pratyus Pratye" userId="f0c8c8047c8e3c59" providerId="LiveId" clId="{9BED2B7A-0939-4516-B78F-7D81B0C08C03}" dt="2021-04-13T18:37:41.721" v="535" actId="20577"/>
        <pc:sldMkLst>
          <pc:docMk/>
          <pc:sldMk cId="346354174" sldId="292"/>
        </pc:sldMkLst>
        <pc:spChg chg="del mod">
          <ac:chgData name="Pratyus Pratye" userId="f0c8c8047c8e3c59" providerId="LiveId" clId="{9BED2B7A-0939-4516-B78F-7D81B0C08C03}" dt="2021-04-13T18:37:27.647" v="529" actId="478"/>
          <ac:spMkLst>
            <pc:docMk/>
            <pc:sldMk cId="346354174" sldId="292"/>
            <ac:spMk id="2" creationId="{E657075B-B75C-4FC4-AE24-C398E62630A8}"/>
          </ac:spMkLst>
        </pc:spChg>
        <pc:spChg chg="del">
          <ac:chgData name="Pratyus Pratye" userId="f0c8c8047c8e3c59" providerId="LiveId" clId="{9BED2B7A-0939-4516-B78F-7D81B0C08C03}" dt="2021-04-13T18:10:02.439" v="30" actId="478"/>
          <ac:spMkLst>
            <pc:docMk/>
            <pc:sldMk cId="346354174" sldId="292"/>
            <ac:spMk id="3" creationId="{CC1F841B-3963-416F-8F2E-154FA85EF657}"/>
          </ac:spMkLst>
        </pc:spChg>
        <pc:spChg chg="add mod">
          <ac:chgData name="Pratyus Pratye" userId="f0c8c8047c8e3c59" providerId="LiveId" clId="{9BED2B7A-0939-4516-B78F-7D81B0C08C03}" dt="2021-04-13T18:37:41.721" v="535" actId="20577"/>
          <ac:spMkLst>
            <pc:docMk/>
            <pc:sldMk cId="346354174" sldId="292"/>
            <ac:spMk id="5" creationId="{3DD233FB-2CBE-4BEC-9561-75F34919E29B}"/>
          </ac:spMkLst>
        </pc:spChg>
      </pc:sldChg>
      <pc:sldChg chg="addSp delSp modSp new mod">
        <pc:chgData name="Pratyus Pratye" userId="f0c8c8047c8e3c59" providerId="LiveId" clId="{9BED2B7A-0939-4516-B78F-7D81B0C08C03}" dt="2021-04-13T18:38:02.113" v="543" actId="20577"/>
        <pc:sldMkLst>
          <pc:docMk/>
          <pc:sldMk cId="3139678375" sldId="293"/>
        </pc:sldMkLst>
        <pc:spChg chg="del mod">
          <ac:chgData name="Pratyus Pratye" userId="f0c8c8047c8e3c59" providerId="LiveId" clId="{9BED2B7A-0939-4516-B78F-7D81B0C08C03}" dt="2021-04-13T18:37:47.976" v="536" actId="478"/>
          <ac:spMkLst>
            <pc:docMk/>
            <pc:sldMk cId="3139678375" sldId="293"/>
            <ac:spMk id="2" creationId="{7A811E65-BDCB-4029-8A81-478797A03C71}"/>
          </ac:spMkLst>
        </pc:spChg>
        <pc:spChg chg="del">
          <ac:chgData name="Pratyus Pratye" userId="f0c8c8047c8e3c59" providerId="LiveId" clId="{9BED2B7A-0939-4516-B78F-7D81B0C08C03}" dt="2021-04-13T18:10:17.468" v="32" actId="478"/>
          <ac:spMkLst>
            <pc:docMk/>
            <pc:sldMk cId="3139678375" sldId="293"/>
            <ac:spMk id="3" creationId="{B7EFD8CB-2140-4001-BE6D-1C322897AFB3}"/>
          </ac:spMkLst>
        </pc:spChg>
        <pc:spChg chg="add mod">
          <ac:chgData name="Pratyus Pratye" userId="f0c8c8047c8e3c59" providerId="LiveId" clId="{9BED2B7A-0939-4516-B78F-7D81B0C08C03}" dt="2021-04-13T18:38:02.113" v="543" actId="20577"/>
          <ac:spMkLst>
            <pc:docMk/>
            <pc:sldMk cId="3139678375" sldId="293"/>
            <ac:spMk id="5" creationId="{19FD2BC3-E5E1-4DF0-964A-389E717DD81A}"/>
          </ac:spMkLst>
        </pc:spChg>
      </pc:sldChg>
      <pc:sldChg chg="addSp delSp modSp new mod">
        <pc:chgData name="Pratyus Pratye" userId="f0c8c8047c8e3c59" providerId="LiveId" clId="{9BED2B7A-0939-4516-B78F-7D81B0C08C03}" dt="2021-04-13T18:38:24.550" v="553" actId="20577"/>
        <pc:sldMkLst>
          <pc:docMk/>
          <pc:sldMk cId="439341690" sldId="294"/>
        </pc:sldMkLst>
        <pc:spChg chg="del mod">
          <ac:chgData name="Pratyus Pratye" userId="f0c8c8047c8e3c59" providerId="LiveId" clId="{9BED2B7A-0939-4516-B78F-7D81B0C08C03}" dt="2021-04-13T18:38:09.559" v="544" actId="478"/>
          <ac:spMkLst>
            <pc:docMk/>
            <pc:sldMk cId="439341690" sldId="294"/>
            <ac:spMk id="2" creationId="{E88E7800-0C73-48B9-844B-979F2454BDD3}"/>
          </ac:spMkLst>
        </pc:spChg>
        <pc:spChg chg="del">
          <ac:chgData name="Pratyus Pratye" userId="f0c8c8047c8e3c59" providerId="LiveId" clId="{9BED2B7A-0939-4516-B78F-7D81B0C08C03}" dt="2021-04-13T18:10:35.317" v="34" actId="478"/>
          <ac:spMkLst>
            <pc:docMk/>
            <pc:sldMk cId="439341690" sldId="294"/>
            <ac:spMk id="3" creationId="{6BC2DF7B-10BD-4B9A-8116-EA568A8A3E52}"/>
          </ac:spMkLst>
        </pc:spChg>
        <pc:spChg chg="add mod">
          <ac:chgData name="Pratyus Pratye" userId="f0c8c8047c8e3c59" providerId="LiveId" clId="{9BED2B7A-0939-4516-B78F-7D81B0C08C03}" dt="2021-04-13T18:38:24.550" v="553" actId="20577"/>
          <ac:spMkLst>
            <pc:docMk/>
            <pc:sldMk cId="439341690" sldId="294"/>
            <ac:spMk id="5" creationId="{0246EFB2-DE83-4569-8FA0-8B894BF92049}"/>
          </ac:spMkLst>
        </pc:spChg>
      </pc:sldChg>
      <pc:sldChg chg="addSp delSp modSp new mod">
        <pc:chgData name="Pratyus Pratye" userId="f0c8c8047c8e3c59" providerId="LiveId" clId="{9BED2B7A-0939-4516-B78F-7D81B0C08C03}" dt="2021-04-13T18:38:42.982" v="561" actId="20577"/>
        <pc:sldMkLst>
          <pc:docMk/>
          <pc:sldMk cId="4000426941" sldId="295"/>
        </pc:sldMkLst>
        <pc:spChg chg="del mod">
          <ac:chgData name="Pratyus Pratye" userId="f0c8c8047c8e3c59" providerId="LiveId" clId="{9BED2B7A-0939-4516-B78F-7D81B0C08C03}" dt="2021-04-13T18:30:17.652" v="432" actId="478"/>
          <ac:spMkLst>
            <pc:docMk/>
            <pc:sldMk cId="4000426941" sldId="295"/>
            <ac:spMk id="2" creationId="{F17DA47B-0622-43A0-BDE9-EC13AE3B9D56}"/>
          </ac:spMkLst>
        </pc:spChg>
        <pc:spChg chg="del">
          <ac:chgData name="Pratyus Pratye" userId="f0c8c8047c8e3c59" providerId="LiveId" clId="{9BED2B7A-0939-4516-B78F-7D81B0C08C03}" dt="2021-04-13T18:10:58.609" v="40" actId="478"/>
          <ac:spMkLst>
            <pc:docMk/>
            <pc:sldMk cId="4000426941" sldId="295"/>
            <ac:spMk id="3" creationId="{3892EA20-5BDB-4576-ABD2-C29B41B529A7}"/>
          </ac:spMkLst>
        </pc:spChg>
        <pc:spChg chg="add mod">
          <ac:chgData name="Pratyus Pratye" userId="f0c8c8047c8e3c59" providerId="LiveId" clId="{9BED2B7A-0939-4516-B78F-7D81B0C08C03}" dt="2021-04-13T18:38:42.982" v="561" actId="20577"/>
          <ac:spMkLst>
            <pc:docMk/>
            <pc:sldMk cId="4000426941" sldId="295"/>
            <ac:spMk id="5" creationId="{15E52142-1C40-42B7-90FF-7ADCFC2B606C}"/>
          </ac:spMkLst>
        </pc:spChg>
      </pc:sldChg>
      <pc:sldChg chg="addSp delSp modSp new mod">
        <pc:chgData name="Pratyus Pratye" userId="f0c8c8047c8e3c59" providerId="LiveId" clId="{9BED2B7A-0939-4516-B78F-7D81B0C08C03}" dt="2021-04-13T18:39:04.315" v="567" actId="20577"/>
        <pc:sldMkLst>
          <pc:docMk/>
          <pc:sldMk cId="298733833" sldId="296"/>
        </pc:sldMkLst>
        <pc:spChg chg="del mod">
          <ac:chgData name="Pratyus Pratye" userId="f0c8c8047c8e3c59" providerId="LiveId" clId="{9BED2B7A-0939-4516-B78F-7D81B0C08C03}" dt="2021-04-13T18:38:57.104" v="563" actId="478"/>
          <ac:spMkLst>
            <pc:docMk/>
            <pc:sldMk cId="298733833" sldId="296"/>
            <ac:spMk id="2" creationId="{731AC37A-742C-4E09-BC1F-62DF62AE7419}"/>
          </ac:spMkLst>
        </pc:spChg>
        <pc:spChg chg="del">
          <ac:chgData name="Pratyus Pratye" userId="f0c8c8047c8e3c59" providerId="LiveId" clId="{9BED2B7A-0939-4516-B78F-7D81B0C08C03}" dt="2021-04-13T18:11:02.670" v="41" actId="478"/>
          <ac:spMkLst>
            <pc:docMk/>
            <pc:sldMk cId="298733833" sldId="296"/>
            <ac:spMk id="3" creationId="{C0F5294F-9CA5-4B5A-BF9C-B96AA7335910}"/>
          </ac:spMkLst>
        </pc:spChg>
        <pc:spChg chg="add mod">
          <ac:chgData name="Pratyus Pratye" userId="f0c8c8047c8e3c59" providerId="LiveId" clId="{9BED2B7A-0939-4516-B78F-7D81B0C08C03}" dt="2021-04-13T18:39:04.315" v="567" actId="20577"/>
          <ac:spMkLst>
            <pc:docMk/>
            <pc:sldMk cId="298733833" sldId="296"/>
            <ac:spMk id="5" creationId="{F10BDF31-17F8-4AD1-A08A-5596E9C735F6}"/>
          </ac:spMkLst>
        </pc:spChg>
      </pc:sldChg>
      <pc:sldChg chg="delSp modSp new mod">
        <pc:chgData name="Pratyus Pratye" userId="f0c8c8047c8e3c59" providerId="LiveId" clId="{9BED2B7A-0939-4516-B78F-7D81B0C08C03}" dt="2021-04-13T18:42:59.637" v="588" actId="207"/>
        <pc:sldMkLst>
          <pc:docMk/>
          <pc:sldMk cId="2971174051" sldId="297"/>
        </pc:sldMkLst>
        <pc:spChg chg="mod">
          <ac:chgData name="Pratyus Pratye" userId="f0c8c8047c8e3c59" providerId="LiveId" clId="{9BED2B7A-0939-4516-B78F-7D81B0C08C03}" dt="2021-04-13T18:42:59.637" v="588" actId="207"/>
          <ac:spMkLst>
            <pc:docMk/>
            <pc:sldMk cId="2971174051" sldId="297"/>
            <ac:spMk id="2" creationId="{27535669-5FDE-4061-A77D-48A1EABC67CF}"/>
          </ac:spMkLst>
        </pc:spChg>
        <pc:spChg chg="del">
          <ac:chgData name="Pratyus Pratye" userId="f0c8c8047c8e3c59" providerId="LiveId" clId="{9BED2B7A-0939-4516-B78F-7D81B0C08C03}" dt="2021-04-13T18:10:53.799" v="39" actId="478"/>
          <ac:spMkLst>
            <pc:docMk/>
            <pc:sldMk cId="2971174051" sldId="297"/>
            <ac:spMk id="3" creationId="{F0018A9B-56E1-4FE2-A8C4-BF0A91E84210}"/>
          </ac:spMkLst>
        </pc:spChg>
      </pc:sldChg>
    </pc:docChg>
  </pc:docChgLst>
  <pc:docChgLst>
    <pc:chgData name="Pratyus Pratye" userId="f0c8c8047c8e3c59" providerId="LiveId" clId="{7906E56F-B2AC-45C4-A60F-4BAE245CA7A4}"/>
    <pc:docChg chg="custSel addSld delSld modSld">
      <pc:chgData name="Pratyus Pratye" userId="f0c8c8047c8e3c59" providerId="LiveId" clId="{7906E56F-B2AC-45C4-A60F-4BAE245CA7A4}" dt="2021-03-04T20:43:21.655" v="84" actId="20577"/>
      <pc:docMkLst>
        <pc:docMk/>
      </pc:docMkLst>
      <pc:sldChg chg="addSp delSp modSp new mod">
        <pc:chgData name="Pratyus Pratye" userId="f0c8c8047c8e3c59" providerId="LiveId" clId="{7906E56F-B2AC-45C4-A60F-4BAE245CA7A4}" dt="2021-03-04T20:42:09.397" v="55" actId="20577"/>
        <pc:sldMkLst>
          <pc:docMk/>
          <pc:sldMk cId="4109219212" sldId="257"/>
        </pc:sldMkLst>
        <pc:spChg chg="del">
          <ac:chgData name="Pratyus Pratye" userId="f0c8c8047c8e3c59" providerId="LiveId" clId="{7906E56F-B2AC-45C4-A60F-4BAE245CA7A4}" dt="2021-03-04T20:25:13.107" v="1" actId="478"/>
          <ac:spMkLst>
            <pc:docMk/>
            <pc:sldMk cId="4109219212" sldId="257"/>
            <ac:spMk id="3" creationId="{B661FB75-3B06-49B2-A267-2DD1CB2D2C0A}"/>
          </ac:spMkLst>
        </pc:spChg>
        <pc:spChg chg="add mod">
          <ac:chgData name="Pratyus Pratye" userId="f0c8c8047c8e3c59" providerId="LiveId" clId="{7906E56F-B2AC-45C4-A60F-4BAE245CA7A4}" dt="2021-03-04T20:42:09.397" v="55" actId="20577"/>
          <ac:spMkLst>
            <pc:docMk/>
            <pc:sldMk cId="4109219212" sldId="257"/>
            <ac:spMk id="5" creationId="{A757475A-D310-41F7-9373-2D888F890DDF}"/>
          </ac:spMkLst>
        </pc:spChg>
      </pc:sldChg>
      <pc:sldChg chg="addSp delSp modSp new mod">
        <pc:chgData name="Pratyus Pratye" userId="f0c8c8047c8e3c59" providerId="LiveId" clId="{7906E56F-B2AC-45C4-A60F-4BAE245CA7A4}" dt="2021-03-04T20:43:21.655" v="84" actId="20577"/>
        <pc:sldMkLst>
          <pc:docMk/>
          <pc:sldMk cId="1443264410" sldId="258"/>
        </pc:sldMkLst>
        <pc:spChg chg="del">
          <ac:chgData name="Pratyus Pratye" userId="f0c8c8047c8e3c59" providerId="LiveId" clId="{7906E56F-B2AC-45C4-A60F-4BAE245CA7A4}" dt="2021-03-04T20:26:17.309" v="8" actId="478"/>
          <ac:spMkLst>
            <pc:docMk/>
            <pc:sldMk cId="1443264410" sldId="258"/>
            <ac:spMk id="3" creationId="{515D027C-D3F6-417B-B329-E9A375386A78}"/>
          </ac:spMkLst>
        </pc:spChg>
        <pc:spChg chg="add mod">
          <ac:chgData name="Pratyus Pratye" userId="f0c8c8047c8e3c59" providerId="LiveId" clId="{7906E56F-B2AC-45C4-A60F-4BAE245CA7A4}" dt="2021-03-04T20:43:21.655" v="84" actId="20577"/>
          <ac:spMkLst>
            <pc:docMk/>
            <pc:sldMk cId="1443264410" sldId="258"/>
            <ac:spMk id="5" creationId="{A1064E09-EBFC-4F0D-B484-73C6ABEF7440}"/>
          </ac:spMkLst>
        </pc:spChg>
      </pc:sldChg>
      <pc:sldChg chg="new del">
        <pc:chgData name="Pratyus Pratye" userId="f0c8c8047c8e3c59" providerId="LiveId" clId="{7906E56F-B2AC-45C4-A60F-4BAE245CA7A4}" dt="2021-03-04T20:40:35.963" v="16" actId="47"/>
        <pc:sldMkLst>
          <pc:docMk/>
          <pc:sldMk cId="547881874" sldId="259"/>
        </pc:sldMkLst>
      </pc:sldChg>
      <pc:sldChg chg="add">
        <pc:chgData name="Pratyus Pratye" userId="f0c8c8047c8e3c59" providerId="LiveId" clId="{7906E56F-B2AC-45C4-A60F-4BAE245CA7A4}" dt="2021-03-04T20:40:06.772" v="14"/>
        <pc:sldMkLst>
          <pc:docMk/>
          <pc:sldMk cId="2362362783" sldId="273"/>
        </pc:sldMkLst>
      </pc:sldChg>
      <pc:sldChg chg="add">
        <pc:chgData name="Pratyus Pratye" userId="f0c8c8047c8e3c59" providerId="LiveId" clId="{7906E56F-B2AC-45C4-A60F-4BAE245CA7A4}" dt="2021-03-04T20:40:06.772" v="14"/>
        <pc:sldMkLst>
          <pc:docMk/>
          <pc:sldMk cId="3932350389" sldId="274"/>
        </pc:sldMkLst>
      </pc:sldChg>
      <pc:sldChg chg="add">
        <pc:chgData name="Pratyus Pratye" userId="f0c8c8047c8e3c59" providerId="LiveId" clId="{7906E56F-B2AC-45C4-A60F-4BAE245CA7A4}" dt="2021-03-04T20:40:06.772" v="14"/>
        <pc:sldMkLst>
          <pc:docMk/>
          <pc:sldMk cId="1218260481" sldId="275"/>
        </pc:sldMkLst>
      </pc:sldChg>
      <pc:sldChg chg="add">
        <pc:chgData name="Pratyus Pratye" userId="f0c8c8047c8e3c59" providerId="LiveId" clId="{7906E56F-B2AC-45C4-A60F-4BAE245CA7A4}" dt="2021-03-04T20:40:06.772" v="14"/>
        <pc:sldMkLst>
          <pc:docMk/>
          <pc:sldMk cId="4137929328" sldId="276"/>
        </pc:sldMkLst>
      </pc:sldChg>
      <pc:sldChg chg="add">
        <pc:chgData name="Pratyus Pratye" userId="f0c8c8047c8e3c59" providerId="LiveId" clId="{7906E56F-B2AC-45C4-A60F-4BAE245CA7A4}" dt="2021-03-04T20:40:06.772" v="14"/>
        <pc:sldMkLst>
          <pc:docMk/>
          <pc:sldMk cId="3466207786" sldId="277"/>
        </pc:sldMkLst>
      </pc:sldChg>
      <pc:sldChg chg="add">
        <pc:chgData name="Pratyus Pratye" userId="f0c8c8047c8e3c59" providerId="LiveId" clId="{7906E56F-B2AC-45C4-A60F-4BAE245CA7A4}" dt="2021-03-04T20:40:06.772" v="14"/>
        <pc:sldMkLst>
          <pc:docMk/>
          <pc:sldMk cId="1247449549" sldId="278"/>
        </pc:sldMkLst>
      </pc:sldChg>
      <pc:sldChg chg="add">
        <pc:chgData name="Pratyus Pratye" userId="f0c8c8047c8e3c59" providerId="LiveId" clId="{7906E56F-B2AC-45C4-A60F-4BAE245CA7A4}" dt="2021-03-04T20:40:06.772" v="14"/>
        <pc:sldMkLst>
          <pc:docMk/>
          <pc:sldMk cId="963081825" sldId="279"/>
        </pc:sldMkLst>
      </pc:sldChg>
      <pc:sldChg chg="add">
        <pc:chgData name="Pratyus Pratye" userId="f0c8c8047c8e3c59" providerId="LiveId" clId="{7906E56F-B2AC-45C4-A60F-4BAE245CA7A4}" dt="2021-03-04T20:40:06.772" v="14"/>
        <pc:sldMkLst>
          <pc:docMk/>
          <pc:sldMk cId="604139849" sldId="280"/>
        </pc:sldMkLst>
      </pc:sldChg>
      <pc:sldChg chg="add">
        <pc:chgData name="Pratyus Pratye" userId="f0c8c8047c8e3c59" providerId="LiveId" clId="{7906E56F-B2AC-45C4-A60F-4BAE245CA7A4}" dt="2021-03-04T20:40:06.772" v="14"/>
        <pc:sldMkLst>
          <pc:docMk/>
          <pc:sldMk cId="2623428757" sldId="281"/>
        </pc:sldMkLst>
      </pc:sldChg>
      <pc:sldChg chg="add">
        <pc:chgData name="Pratyus Pratye" userId="f0c8c8047c8e3c59" providerId="LiveId" clId="{7906E56F-B2AC-45C4-A60F-4BAE245CA7A4}" dt="2021-03-04T20:40:06.772" v="14"/>
        <pc:sldMkLst>
          <pc:docMk/>
          <pc:sldMk cId="99179226" sldId="282"/>
        </pc:sldMkLst>
      </pc:sldChg>
      <pc:sldChg chg="add del">
        <pc:chgData name="Pratyus Pratye" userId="f0c8c8047c8e3c59" providerId="LiveId" clId="{7906E56F-B2AC-45C4-A60F-4BAE245CA7A4}" dt="2021-03-04T20:40:33.098" v="15" actId="47"/>
        <pc:sldMkLst>
          <pc:docMk/>
          <pc:sldMk cId="4208807399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7FE-5385-4EE9-81CC-4372B2BE703D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9D9D-8593-4A8A-8AB8-2E09339BB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31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7FE-5385-4EE9-81CC-4372B2BE703D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9D9D-8593-4A8A-8AB8-2E09339BB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0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7FE-5385-4EE9-81CC-4372B2BE703D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9D9D-8593-4A8A-8AB8-2E09339BB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69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7FE-5385-4EE9-81CC-4372B2BE703D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9D9D-8593-4A8A-8AB8-2E09339BB46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476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7FE-5385-4EE9-81CC-4372B2BE703D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9D9D-8593-4A8A-8AB8-2E09339BB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130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7FE-5385-4EE9-81CC-4372B2BE703D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9D9D-8593-4A8A-8AB8-2E09339BB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789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7FE-5385-4EE9-81CC-4372B2BE703D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9D9D-8593-4A8A-8AB8-2E09339BB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506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7FE-5385-4EE9-81CC-4372B2BE703D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9D9D-8593-4A8A-8AB8-2E09339BB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328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7FE-5385-4EE9-81CC-4372B2BE703D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9D9D-8593-4A8A-8AB8-2E09339BB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40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7FE-5385-4EE9-81CC-4372B2BE703D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9D9D-8593-4A8A-8AB8-2E09339BB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28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7FE-5385-4EE9-81CC-4372B2BE703D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9D9D-8593-4A8A-8AB8-2E09339BB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50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7FE-5385-4EE9-81CC-4372B2BE703D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9D9D-8593-4A8A-8AB8-2E09339BB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91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7FE-5385-4EE9-81CC-4372B2BE703D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9D9D-8593-4A8A-8AB8-2E09339BB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38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7FE-5385-4EE9-81CC-4372B2BE703D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9D9D-8593-4A8A-8AB8-2E09339BB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6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7FE-5385-4EE9-81CC-4372B2BE703D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9D9D-8593-4A8A-8AB8-2E09339BB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53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7FE-5385-4EE9-81CC-4372B2BE703D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9D9D-8593-4A8A-8AB8-2E09339BB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7FE-5385-4EE9-81CC-4372B2BE703D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9D9D-8593-4A8A-8AB8-2E09339BB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92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3F7FE-5385-4EE9-81CC-4372B2BE703D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9D9D-8593-4A8A-8AB8-2E09339BB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808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E3B4-56E1-4D12-9DDB-E3689F92D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863" y="1455938"/>
            <a:ext cx="11219912" cy="22016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Odd man out</a:t>
            </a:r>
            <a:br>
              <a:rPr lang="en-US" b="1" dirty="0">
                <a:solidFill>
                  <a:srgbClr val="FFC000"/>
                </a:solidFill>
              </a:rPr>
            </a:br>
            <a:r>
              <a:rPr lang="en-US" sz="1800" b="1" dirty="0">
                <a:solidFill>
                  <a:srgbClr val="FFC000"/>
                </a:solidFill>
              </a:rPr>
              <a:t>and</a:t>
            </a:r>
            <a:br>
              <a:rPr lang="en-US" b="1" dirty="0">
                <a:solidFill>
                  <a:srgbClr val="FFC000"/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analogy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DFE60-E5C4-447D-BD5F-890B190E2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2664" y="3657599"/>
            <a:ext cx="3311370" cy="63031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Pratyus Pratye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855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06046A-DCC9-4A6D-BD41-CDD544343641}"/>
              </a:ext>
            </a:extLst>
          </p:cNvPr>
          <p:cNvSpPr txBox="1"/>
          <p:nvPr/>
        </p:nvSpPr>
        <p:spPr>
          <a:xfrm>
            <a:off x="278688" y="260956"/>
            <a:ext cx="113851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effectLst/>
                <a:latin typeface="Arial" panose="020B0604020202020204" pitchFamily="34" charset="0"/>
              </a:rPr>
              <a:t>9 − Three of the following four are same in a certain way and hence form a group. Find out the one which does not belong to that group.</a:t>
            </a:r>
          </a:p>
          <a:p>
            <a:pPr algn="just"/>
            <a:endParaRPr lang="en-US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A - Fragrance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B - Incense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C - Aroma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D - Pungent smell</a:t>
            </a:r>
            <a:endParaRPr lang="en-US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2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A393CE-4141-4D2F-9D92-32166F21DFA8}"/>
              </a:ext>
            </a:extLst>
          </p:cNvPr>
          <p:cNvSpPr txBox="1"/>
          <p:nvPr/>
        </p:nvSpPr>
        <p:spPr>
          <a:xfrm>
            <a:off x="323947" y="204776"/>
            <a:ext cx="112955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effectLst/>
                <a:latin typeface="Arial" panose="020B0604020202020204" pitchFamily="34" charset="0"/>
              </a:rPr>
              <a:t>10 − Three of the following four are same in a certain way and hence form a group. Find out the one which does not belong to that group.</a:t>
            </a:r>
          </a:p>
          <a:p>
            <a:pPr algn="just"/>
            <a:endParaRPr lang="en-US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A - Bus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B - Train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C - Tram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D - Tractor</a:t>
            </a:r>
            <a:endParaRPr lang="en-US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9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57475A-D310-41F7-9373-2D888F890DDF}"/>
              </a:ext>
            </a:extLst>
          </p:cNvPr>
          <p:cNvSpPr txBox="1"/>
          <p:nvPr/>
        </p:nvSpPr>
        <p:spPr>
          <a:xfrm>
            <a:off x="230819" y="443883"/>
            <a:ext cx="115676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11. Odd man out: 24, 27, 31, 33, 36 </a:t>
            </a:r>
          </a:p>
          <a:p>
            <a:endParaRPr lang="en-US" dirty="0"/>
          </a:p>
          <a:p>
            <a:r>
              <a:rPr lang="en-US" dirty="0"/>
              <a:t>A. 24 	B. 27 	C. 31 	D. 33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12. Odd man out: 196, 169, 144, 121, 80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A. 80 	B. 121 	C. 169 	D. 196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13. Odd man out: 3, 5, 7, 9, 11, 13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A. 3 		B. 5 		C. 7 		D. 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21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064E09-EBFC-4F0D-B484-73C6ABEF7440}"/>
              </a:ext>
            </a:extLst>
          </p:cNvPr>
          <p:cNvSpPr txBox="1"/>
          <p:nvPr/>
        </p:nvSpPr>
        <p:spPr>
          <a:xfrm>
            <a:off x="375821" y="473649"/>
            <a:ext cx="112527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14. Odd man out: 121, 143, 165, 186, 209 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143 		B. 165 		C. 186 		D. 209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endParaRPr lang="en-US" dirty="0"/>
          </a:p>
          <a:p>
            <a:r>
              <a:rPr lang="en-US" dirty="0"/>
              <a:t>15. Odd man out: 1, 2, 4, 8, 16, 32, 64, 96 </a:t>
            </a:r>
          </a:p>
          <a:p>
            <a:endParaRPr lang="en-US" dirty="0"/>
          </a:p>
          <a:p>
            <a:r>
              <a:rPr lang="en-US" dirty="0"/>
              <a:t>A. 4 			B. 32 		C. 64 		D. 96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26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F22BE0-6058-4C0A-B47A-3537D42DE25D}"/>
              </a:ext>
            </a:extLst>
          </p:cNvPr>
          <p:cNvSpPr txBox="1"/>
          <p:nvPr/>
        </p:nvSpPr>
        <p:spPr>
          <a:xfrm>
            <a:off x="337350" y="316882"/>
            <a:ext cx="588589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16. 3, 5, 11, 14, 17, 21</a:t>
            </a:r>
          </a:p>
          <a:p>
            <a:r>
              <a:rPr lang="en-IN" b="1" dirty="0"/>
              <a:t>A. 21	B. 17		C. 14	D. 3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17. 8, 27, 64, 100, 125, 216, 343</a:t>
            </a:r>
          </a:p>
          <a:p>
            <a:r>
              <a:rPr lang="en-IN" b="1" dirty="0"/>
              <a:t>A. 27	B. 100	C. 125	D. 343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18. 10, 25, 45, 54, 60, 75, 80</a:t>
            </a:r>
          </a:p>
          <a:p>
            <a:r>
              <a:rPr lang="en-IN" b="1" dirty="0"/>
              <a:t>A. 10	B. 45		C. 54	D. 75</a:t>
            </a:r>
          </a:p>
        </p:txBody>
      </p:sp>
    </p:spTree>
    <p:extLst>
      <p:ext uri="{BB962C8B-B14F-4D97-AF65-F5344CB8AC3E}">
        <p14:creationId xmlns:p14="http://schemas.microsoft.com/office/powerpoint/2010/main" val="160641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53C858-96F2-45A8-A134-48E53EF17217}"/>
              </a:ext>
            </a:extLst>
          </p:cNvPr>
          <p:cNvSpPr txBox="1"/>
          <p:nvPr/>
        </p:nvSpPr>
        <p:spPr>
          <a:xfrm>
            <a:off x="304799" y="433539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19. 396, 462, 572, 427, 671, 264</a:t>
            </a:r>
          </a:p>
          <a:p>
            <a:r>
              <a:rPr lang="en-IN" dirty="0"/>
              <a:t>A. 396</a:t>
            </a:r>
          </a:p>
          <a:p>
            <a:r>
              <a:rPr lang="en-IN" dirty="0"/>
              <a:t>B. 427</a:t>
            </a:r>
          </a:p>
          <a:p>
            <a:r>
              <a:rPr lang="en-IN" dirty="0"/>
              <a:t>C. 671</a:t>
            </a:r>
          </a:p>
          <a:p>
            <a:r>
              <a:rPr lang="en-IN" dirty="0"/>
              <a:t>D. 264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20. 6, 9, 15, 21, 24, 28, 30</a:t>
            </a:r>
          </a:p>
          <a:p>
            <a:r>
              <a:rPr lang="en-IN" dirty="0"/>
              <a:t>A. 28</a:t>
            </a:r>
          </a:p>
          <a:p>
            <a:r>
              <a:rPr lang="en-IN" dirty="0"/>
              <a:t>B. 21</a:t>
            </a:r>
          </a:p>
          <a:p>
            <a:r>
              <a:rPr lang="en-IN" dirty="0"/>
              <a:t>C. 24</a:t>
            </a:r>
          </a:p>
          <a:p>
            <a:r>
              <a:rPr lang="en-IN" dirty="0"/>
              <a:t>D. 30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21. 1, 4, 9, 16, 23, 25, 36</a:t>
            </a:r>
          </a:p>
          <a:p>
            <a:r>
              <a:rPr lang="en-IN" dirty="0"/>
              <a:t>A. 9</a:t>
            </a:r>
          </a:p>
          <a:p>
            <a:r>
              <a:rPr lang="en-IN" dirty="0"/>
              <a:t>B. 23</a:t>
            </a:r>
          </a:p>
          <a:p>
            <a:r>
              <a:rPr lang="en-IN" dirty="0"/>
              <a:t>C. 25</a:t>
            </a:r>
          </a:p>
          <a:p>
            <a:r>
              <a:rPr lang="en-IN" dirty="0"/>
              <a:t>D. 36</a:t>
            </a:r>
          </a:p>
        </p:txBody>
      </p:sp>
    </p:spTree>
    <p:extLst>
      <p:ext uri="{BB962C8B-B14F-4D97-AF65-F5344CB8AC3E}">
        <p14:creationId xmlns:p14="http://schemas.microsoft.com/office/powerpoint/2010/main" val="2988430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75C0EC-2FAA-4ACD-841D-3698581DD2DD}"/>
              </a:ext>
            </a:extLst>
          </p:cNvPr>
          <p:cNvSpPr txBox="1"/>
          <p:nvPr/>
        </p:nvSpPr>
        <p:spPr>
          <a:xfrm>
            <a:off x="358066" y="430281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22. 1, 4, 9, 16, 20, 36, 49</a:t>
            </a:r>
          </a:p>
          <a:p>
            <a:r>
              <a:rPr lang="en-IN" dirty="0"/>
              <a:t>A. 1</a:t>
            </a:r>
          </a:p>
          <a:p>
            <a:r>
              <a:rPr lang="en-IN" dirty="0"/>
              <a:t>B. 9</a:t>
            </a:r>
          </a:p>
          <a:p>
            <a:r>
              <a:rPr lang="en-IN" dirty="0"/>
              <a:t>C. 20</a:t>
            </a:r>
          </a:p>
          <a:p>
            <a:r>
              <a:rPr lang="en-IN" dirty="0"/>
              <a:t>D. 49</a:t>
            </a:r>
          </a:p>
          <a:p>
            <a:endParaRPr lang="en-IN" dirty="0"/>
          </a:p>
          <a:p>
            <a:r>
              <a:rPr lang="en-IN" dirty="0"/>
              <a:t>23. 2, 5, 10, 17, 26, 37, 50, 64</a:t>
            </a:r>
          </a:p>
          <a:p>
            <a:r>
              <a:rPr lang="en-IN" dirty="0"/>
              <a:t>A. 50</a:t>
            </a:r>
          </a:p>
          <a:p>
            <a:r>
              <a:rPr lang="en-IN" dirty="0"/>
              <a:t>B. 26</a:t>
            </a:r>
          </a:p>
          <a:p>
            <a:r>
              <a:rPr lang="en-IN" dirty="0"/>
              <a:t>C. 37</a:t>
            </a:r>
          </a:p>
          <a:p>
            <a:r>
              <a:rPr lang="en-IN" dirty="0"/>
              <a:t>D. 64</a:t>
            </a:r>
          </a:p>
          <a:p>
            <a:endParaRPr lang="en-IN" dirty="0"/>
          </a:p>
          <a:p>
            <a:r>
              <a:rPr lang="en-IN" dirty="0"/>
              <a:t>24. 10, 14, 16, 18, 21, 24, 26</a:t>
            </a:r>
          </a:p>
          <a:p>
            <a:endParaRPr lang="en-IN" dirty="0"/>
          </a:p>
          <a:p>
            <a:r>
              <a:rPr lang="en-IN" dirty="0"/>
              <a:t>A. 26</a:t>
            </a:r>
          </a:p>
          <a:p>
            <a:r>
              <a:rPr lang="en-IN" dirty="0"/>
              <a:t>B. 24</a:t>
            </a:r>
          </a:p>
          <a:p>
            <a:r>
              <a:rPr lang="en-IN" dirty="0"/>
              <a:t>C. 21</a:t>
            </a:r>
          </a:p>
          <a:p>
            <a:r>
              <a:rPr lang="en-IN" dirty="0"/>
              <a:t>D. 18</a:t>
            </a:r>
          </a:p>
        </p:txBody>
      </p:sp>
    </p:spTree>
    <p:extLst>
      <p:ext uri="{BB962C8B-B14F-4D97-AF65-F5344CB8AC3E}">
        <p14:creationId xmlns:p14="http://schemas.microsoft.com/office/powerpoint/2010/main" val="305108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D672E5-813D-4E29-A57C-424C82DDAA13}"/>
              </a:ext>
            </a:extLst>
          </p:cNvPr>
          <p:cNvSpPr txBox="1"/>
          <p:nvPr/>
        </p:nvSpPr>
        <p:spPr>
          <a:xfrm>
            <a:off x="375822" y="499715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28. 41, 43, 47, 53, 61, 71, 73, 81</a:t>
            </a:r>
          </a:p>
          <a:p>
            <a:r>
              <a:rPr lang="en-IN" dirty="0"/>
              <a:t>A. 61</a:t>
            </a:r>
          </a:p>
          <a:p>
            <a:r>
              <a:rPr lang="en-IN" dirty="0"/>
              <a:t>B. 71</a:t>
            </a:r>
          </a:p>
          <a:p>
            <a:r>
              <a:rPr lang="en-IN" dirty="0"/>
              <a:t>C. 73</a:t>
            </a:r>
          </a:p>
          <a:p>
            <a:r>
              <a:rPr lang="en-IN" dirty="0"/>
              <a:t>D. 81</a:t>
            </a:r>
          </a:p>
          <a:p>
            <a:endParaRPr lang="en-IN" dirty="0"/>
          </a:p>
          <a:p>
            <a:r>
              <a:rPr lang="en-IN" dirty="0"/>
              <a:t>29. 3, 5, 7, 12, 17, 19</a:t>
            </a:r>
          </a:p>
          <a:p>
            <a:r>
              <a:rPr lang="en-IN" dirty="0"/>
              <a:t>A. 19</a:t>
            </a:r>
          </a:p>
          <a:p>
            <a:r>
              <a:rPr lang="en-IN" dirty="0"/>
              <a:t>B. 17</a:t>
            </a:r>
          </a:p>
          <a:p>
            <a:r>
              <a:rPr lang="en-IN" dirty="0"/>
              <a:t>C. 5</a:t>
            </a:r>
          </a:p>
          <a:p>
            <a:r>
              <a:rPr lang="en-IN" dirty="0"/>
              <a:t>D. 12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30. 582, 605, 588, 611, 634, 617, 600</a:t>
            </a:r>
          </a:p>
          <a:p>
            <a:r>
              <a:rPr lang="en-IN" dirty="0"/>
              <a:t>A. 634</a:t>
            </a:r>
          </a:p>
          <a:p>
            <a:r>
              <a:rPr lang="en-IN" dirty="0"/>
              <a:t>B. 611</a:t>
            </a:r>
          </a:p>
          <a:p>
            <a:r>
              <a:rPr lang="en-IN" dirty="0"/>
              <a:t>C. 605</a:t>
            </a:r>
          </a:p>
          <a:p>
            <a:r>
              <a:rPr lang="en-IN" dirty="0"/>
              <a:t>D. 600</a:t>
            </a:r>
          </a:p>
        </p:txBody>
      </p:sp>
    </p:spTree>
    <p:extLst>
      <p:ext uri="{BB962C8B-B14F-4D97-AF65-F5344CB8AC3E}">
        <p14:creationId xmlns:p14="http://schemas.microsoft.com/office/powerpoint/2010/main" val="3912683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CA3A1-2A2D-4082-AFA2-294F239C04D7}"/>
              </a:ext>
            </a:extLst>
          </p:cNvPr>
          <p:cNvSpPr txBox="1"/>
          <p:nvPr/>
        </p:nvSpPr>
        <p:spPr>
          <a:xfrm>
            <a:off x="366944" y="483689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31. 22, 33, 66, 99, 121, 279, 594</a:t>
            </a:r>
          </a:p>
          <a:p>
            <a:r>
              <a:rPr lang="en-IN" dirty="0"/>
              <a:t>A. 33</a:t>
            </a:r>
          </a:p>
          <a:p>
            <a:r>
              <a:rPr lang="en-IN" dirty="0"/>
              <a:t>B. 121</a:t>
            </a:r>
          </a:p>
          <a:p>
            <a:r>
              <a:rPr lang="en-IN" dirty="0"/>
              <a:t>C. 279</a:t>
            </a:r>
          </a:p>
          <a:p>
            <a:r>
              <a:rPr lang="en-IN" dirty="0"/>
              <a:t>D. 594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32. 8, 13, 21, 32, 47, 63, 83</a:t>
            </a:r>
          </a:p>
          <a:p>
            <a:r>
              <a:rPr lang="en-IN" dirty="0"/>
              <a:t>A. 47</a:t>
            </a:r>
          </a:p>
          <a:p>
            <a:r>
              <a:rPr lang="en-IN" dirty="0"/>
              <a:t>B. 63</a:t>
            </a:r>
          </a:p>
          <a:p>
            <a:r>
              <a:rPr lang="en-IN" dirty="0"/>
              <a:t>C. 32</a:t>
            </a:r>
          </a:p>
          <a:p>
            <a:r>
              <a:rPr lang="en-IN" dirty="0"/>
              <a:t>D. 83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33. 1, 8, 27, 64, 124, 216, 343</a:t>
            </a:r>
          </a:p>
          <a:p>
            <a:r>
              <a:rPr lang="en-IN" dirty="0"/>
              <a:t>A. 8</a:t>
            </a:r>
          </a:p>
          <a:p>
            <a:r>
              <a:rPr lang="en-IN" dirty="0"/>
              <a:t>B. 27</a:t>
            </a:r>
          </a:p>
          <a:p>
            <a:r>
              <a:rPr lang="en-IN" dirty="0"/>
              <a:t>C. 64</a:t>
            </a:r>
          </a:p>
          <a:p>
            <a:r>
              <a:rPr lang="en-IN" dirty="0"/>
              <a:t>D. 124</a:t>
            </a:r>
          </a:p>
        </p:txBody>
      </p:sp>
    </p:spTree>
    <p:extLst>
      <p:ext uri="{BB962C8B-B14F-4D97-AF65-F5344CB8AC3E}">
        <p14:creationId xmlns:p14="http://schemas.microsoft.com/office/powerpoint/2010/main" val="209721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4C27F5-08AE-4A5A-8F12-1F57A46A6EA5}"/>
              </a:ext>
            </a:extLst>
          </p:cNvPr>
          <p:cNvSpPr txBox="1"/>
          <p:nvPr/>
        </p:nvSpPr>
        <p:spPr>
          <a:xfrm>
            <a:off x="349189" y="559578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34. 1, 2, 6, 15, 31, 56, 91</a:t>
            </a:r>
          </a:p>
          <a:p>
            <a:r>
              <a:rPr lang="en-IN" dirty="0"/>
              <a:t>A. 31</a:t>
            </a:r>
          </a:p>
          <a:p>
            <a:r>
              <a:rPr lang="en-IN" dirty="0"/>
              <a:t>B. 91</a:t>
            </a:r>
          </a:p>
          <a:p>
            <a:r>
              <a:rPr lang="en-IN" dirty="0"/>
              <a:t>C. 56</a:t>
            </a:r>
          </a:p>
          <a:p>
            <a:r>
              <a:rPr lang="en-IN" dirty="0"/>
              <a:t>D. 15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35. 52, 51, 48, 43, 34, 27, 16</a:t>
            </a:r>
          </a:p>
          <a:p>
            <a:r>
              <a:rPr lang="en-IN" dirty="0"/>
              <a:t>A. 27</a:t>
            </a:r>
          </a:p>
          <a:p>
            <a:r>
              <a:rPr lang="en-IN" dirty="0"/>
              <a:t>B. 34</a:t>
            </a:r>
          </a:p>
          <a:p>
            <a:r>
              <a:rPr lang="en-IN" dirty="0"/>
              <a:t>C. 43</a:t>
            </a:r>
          </a:p>
          <a:p>
            <a:r>
              <a:rPr lang="en-IN" dirty="0"/>
              <a:t>D. 48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36. 4, 6, 8, 9, 10, 11, 12</a:t>
            </a:r>
          </a:p>
          <a:p>
            <a:r>
              <a:rPr lang="en-IN" dirty="0"/>
              <a:t>A. 10</a:t>
            </a:r>
          </a:p>
          <a:p>
            <a:r>
              <a:rPr lang="en-IN" dirty="0"/>
              <a:t>B. 11</a:t>
            </a:r>
          </a:p>
          <a:p>
            <a:r>
              <a:rPr lang="en-IN" dirty="0"/>
              <a:t>C. 12</a:t>
            </a:r>
          </a:p>
          <a:p>
            <a:r>
              <a:rPr lang="en-IN" dirty="0"/>
              <a:t>D. 9</a:t>
            </a:r>
          </a:p>
        </p:txBody>
      </p:sp>
    </p:spTree>
    <p:extLst>
      <p:ext uri="{BB962C8B-B14F-4D97-AF65-F5344CB8AC3E}">
        <p14:creationId xmlns:p14="http://schemas.microsoft.com/office/powerpoint/2010/main" val="138940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8370E2-0B4E-44EA-B657-0A8603F1FF84}"/>
              </a:ext>
            </a:extLst>
          </p:cNvPr>
          <p:cNvSpPr txBox="1"/>
          <p:nvPr/>
        </p:nvSpPr>
        <p:spPr>
          <a:xfrm>
            <a:off x="270507" y="384945"/>
            <a:ext cx="116522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effectLst/>
                <a:latin typeface="Arial" panose="020B0604020202020204" pitchFamily="34" charset="0"/>
              </a:rPr>
              <a:t>1 − 27,37,49,63,78,97</a:t>
            </a:r>
          </a:p>
          <a:p>
            <a:pPr algn="just"/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A - 78</a:t>
            </a:r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B - 37</a:t>
            </a:r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C - 49</a:t>
            </a:r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D - 79</a:t>
            </a:r>
            <a:endParaRPr lang="en-IN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362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F41FBD-5B0B-4D20-A925-7C4BB9D0DF8B}"/>
              </a:ext>
            </a:extLst>
          </p:cNvPr>
          <p:cNvSpPr txBox="1"/>
          <p:nvPr/>
        </p:nvSpPr>
        <p:spPr>
          <a:xfrm>
            <a:off x="340311" y="465934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37. 105, 85, 60, 30, 0, -45, -90</a:t>
            </a:r>
          </a:p>
          <a:p>
            <a:r>
              <a:rPr lang="en-IN" dirty="0"/>
              <a:t>A. 0</a:t>
            </a:r>
          </a:p>
          <a:p>
            <a:r>
              <a:rPr lang="en-IN" dirty="0"/>
              <a:t>B. 85</a:t>
            </a:r>
          </a:p>
          <a:p>
            <a:r>
              <a:rPr lang="en-IN" dirty="0"/>
              <a:t>C. -45</a:t>
            </a:r>
          </a:p>
          <a:p>
            <a:r>
              <a:rPr lang="en-IN" dirty="0"/>
              <a:t>D. 60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38. 5, 16, 6, 16, 7, 16, 9</a:t>
            </a:r>
          </a:p>
          <a:p>
            <a:r>
              <a:rPr lang="en-IN" dirty="0"/>
              <a:t>A. 9</a:t>
            </a:r>
          </a:p>
          <a:p>
            <a:r>
              <a:rPr lang="en-IN" dirty="0"/>
              <a:t>B. 7</a:t>
            </a:r>
          </a:p>
          <a:p>
            <a:r>
              <a:rPr lang="en-IN" dirty="0"/>
              <a:t>C. 6</a:t>
            </a:r>
          </a:p>
          <a:p>
            <a:r>
              <a:rPr lang="en-IN" dirty="0"/>
              <a:t>D. None of these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39. 125, 127, 130, 135, 142, 153, 165</a:t>
            </a:r>
          </a:p>
          <a:p>
            <a:r>
              <a:rPr lang="en-IN" dirty="0"/>
              <a:t>A. 130</a:t>
            </a:r>
          </a:p>
          <a:p>
            <a:r>
              <a:rPr lang="en-IN" dirty="0"/>
              <a:t>B. 142</a:t>
            </a:r>
          </a:p>
          <a:p>
            <a:r>
              <a:rPr lang="en-IN" dirty="0"/>
              <a:t>C. 153</a:t>
            </a:r>
          </a:p>
          <a:p>
            <a:r>
              <a:rPr lang="en-IN" dirty="0"/>
              <a:t>D. 165</a:t>
            </a:r>
          </a:p>
        </p:txBody>
      </p:sp>
    </p:spTree>
    <p:extLst>
      <p:ext uri="{BB962C8B-B14F-4D97-AF65-F5344CB8AC3E}">
        <p14:creationId xmlns:p14="http://schemas.microsoft.com/office/powerpoint/2010/main" val="1536540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6A8D2B-9151-4452-A7BE-B8F05D373DCA}"/>
              </a:ext>
            </a:extLst>
          </p:cNvPr>
          <p:cNvSpPr txBox="1"/>
          <p:nvPr/>
        </p:nvSpPr>
        <p:spPr>
          <a:xfrm>
            <a:off x="266330" y="310718"/>
            <a:ext cx="619661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40. 46080, 3840, 384, 48, 24, 2, 1</a:t>
            </a:r>
          </a:p>
          <a:p>
            <a:r>
              <a:rPr lang="en-IN" dirty="0"/>
              <a:t>A. 1</a:t>
            </a:r>
          </a:p>
          <a:p>
            <a:r>
              <a:rPr lang="en-IN" dirty="0"/>
              <a:t>B. 2</a:t>
            </a:r>
          </a:p>
          <a:p>
            <a:r>
              <a:rPr lang="en-IN" dirty="0"/>
              <a:t>C. 24</a:t>
            </a:r>
          </a:p>
          <a:p>
            <a:r>
              <a:rPr lang="en-IN" dirty="0"/>
              <a:t>D. 384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41. 6, 13, 18, 25, 30, 37, 40</a:t>
            </a:r>
          </a:p>
          <a:p>
            <a:r>
              <a:rPr lang="en-IN" dirty="0"/>
              <a:t>A. 25</a:t>
            </a:r>
          </a:p>
          <a:p>
            <a:r>
              <a:rPr lang="en-IN" dirty="0"/>
              <a:t>B. 30</a:t>
            </a:r>
          </a:p>
          <a:p>
            <a:r>
              <a:rPr lang="en-IN" dirty="0"/>
              <a:t>C. 37</a:t>
            </a:r>
          </a:p>
          <a:p>
            <a:r>
              <a:rPr lang="en-IN" dirty="0"/>
              <a:t>D. 40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42. 36, 54, 18, 27, 9, 18.5, 4.5</a:t>
            </a:r>
          </a:p>
          <a:p>
            <a:r>
              <a:rPr lang="en-IN" dirty="0"/>
              <a:t>A. 4.5</a:t>
            </a:r>
          </a:p>
          <a:p>
            <a:r>
              <a:rPr lang="en-IN" dirty="0"/>
              <a:t>B. 18.5</a:t>
            </a:r>
          </a:p>
          <a:p>
            <a:r>
              <a:rPr lang="en-IN" dirty="0"/>
              <a:t>C. 54</a:t>
            </a:r>
          </a:p>
          <a:p>
            <a:r>
              <a:rPr lang="en-IN" dirty="0"/>
              <a:t>D. 18</a:t>
            </a:r>
          </a:p>
        </p:txBody>
      </p:sp>
    </p:spTree>
    <p:extLst>
      <p:ext uri="{BB962C8B-B14F-4D97-AF65-F5344CB8AC3E}">
        <p14:creationId xmlns:p14="http://schemas.microsoft.com/office/powerpoint/2010/main" val="1886062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8D44FC-B347-4429-B5CC-C482A05C76E4}"/>
              </a:ext>
            </a:extLst>
          </p:cNvPr>
          <p:cNvSpPr txBox="1"/>
          <p:nvPr/>
        </p:nvSpPr>
        <p:spPr>
          <a:xfrm>
            <a:off x="304801" y="305994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43. 56, 72, 90, 110, 132, 150</a:t>
            </a:r>
          </a:p>
          <a:p>
            <a:r>
              <a:rPr lang="en-IN" dirty="0"/>
              <a:t>A. 72</a:t>
            </a:r>
          </a:p>
          <a:p>
            <a:r>
              <a:rPr lang="en-IN" dirty="0"/>
              <a:t>B. 110</a:t>
            </a:r>
          </a:p>
          <a:p>
            <a:r>
              <a:rPr lang="en-IN" dirty="0"/>
              <a:t>C. 132</a:t>
            </a:r>
          </a:p>
          <a:p>
            <a:r>
              <a:rPr lang="en-IN" dirty="0"/>
              <a:t>D. 150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44. 25, 36, 49, 81, 121, 169, 225</a:t>
            </a:r>
          </a:p>
          <a:p>
            <a:r>
              <a:rPr lang="en-IN" dirty="0"/>
              <a:t>A. 36</a:t>
            </a:r>
          </a:p>
          <a:p>
            <a:r>
              <a:rPr lang="en-IN" dirty="0"/>
              <a:t>B. 49</a:t>
            </a:r>
          </a:p>
          <a:p>
            <a:r>
              <a:rPr lang="en-IN" dirty="0"/>
              <a:t>C. 121</a:t>
            </a:r>
          </a:p>
          <a:p>
            <a:r>
              <a:rPr lang="en-IN" dirty="0"/>
              <a:t>D. 169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45. 7, 8, 18, 57, 228, 1165, 6996</a:t>
            </a:r>
          </a:p>
          <a:p>
            <a:r>
              <a:rPr lang="en-IN" dirty="0"/>
              <a:t>A. 8</a:t>
            </a:r>
          </a:p>
          <a:p>
            <a:r>
              <a:rPr lang="en-IN" dirty="0"/>
              <a:t>B. 18</a:t>
            </a:r>
          </a:p>
          <a:p>
            <a:r>
              <a:rPr lang="en-IN" dirty="0"/>
              <a:t>C. 57</a:t>
            </a:r>
          </a:p>
          <a:p>
            <a:r>
              <a:rPr lang="en-IN" dirty="0"/>
              <a:t>D. 228</a:t>
            </a:r>
          </a:p>
          <a:p>
            <a:r>
              <a:rPr lang="en-IN" dirty="0"/>
              <a:t>E. 1165</a:t>
            </a:r>
          </a:p>
        </p:txBody>
      </p:sp>
    </p:spTree>
    <p:extLst>
      <p:ext uri="{BB962C8B-B14F-4D97-AF65-F5344CB8AC3E}">
        <p14:creationId xmlns:p14="http://schemas.microsoft.com/office/powerpoint/2010/main" val="3057149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233FB-2CBE-4BEC-9561-75F34919E29B}"/>
              </a:ext>
            </a:extLst>
          </p:cNvPr>
          <p:cNvSpPr txBox="1"/>
          <p:nvPr/>
        </p:nvSpPr>
        <p:spPr>
          <a:xfrm>
            <a:off x="346230" y="390617"/>
            <a:ext cx="762591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46. 1, 1, 2, 6, 24, 96, 720</a:t>
            </a:r>
          </a:p>
          <a:p>
            <a:r>
              <a:rPr lang="en-IN" dirty="0"/>
              <a:t>A. 720		B. 96			C. 24			D. 6			E. 2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47. 196, 169, 144, 121, 100, 80, 64</a:t>
            </a:r>
          </a:p>
          <a:p>
            <a:r>
              <a:rPr lang="en-IN" dirty="0"/>
              <a:t>A. 169		B. 144		C. 121		D. 100		E. 80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48. 445, 221, 109, 46, 25, 11, 4</a:t>
            </a:r>
          </a:p>
          <a:p>
            <a:r>
              <a:rPr lang="en-IN" dirty="0"/>
              <a:t>A. 221		B. 109		C. 46		D. 25		E. 11</a:t>
            </a:r>
          </a:p>
        </p:txBody>
      </p:sp>
    </p:spTree>
    <p:extLst>
      <p:ext uri="{BB962C8B-B14F-4D97-AF65-F5344CB8AC3E}">
        <p14:creationId xmlns:p14="http://schemas.microsoft.com/office/powerpoint/2010/main" val="346354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FD2BC3-E5E1-4DF0-964A-389E717DD81A}"/>
              </a:ext>
            </a:extLst>
          </p:cNvPr>
          <p:cNvSpPr txBox="1"/>
          <p:nvPr/>
        </p:nvSpPr>
        <p:spPr>
          <a:xfrm>
            <a:off x="470516" y="381741"/>
            <a:ext cx="817633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49. 190, 166, 145, 128, 112, 100, 91</a:t>
            </a:r>
          </a:p>
          <a:p>
            <a:r>
              <a:rPr lang="en-IN" dirty="0"/>
              <a:t>A. 100		B. 166		C. 145		D. 128		E. 112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50. 19, 26, 33, 46, 59, 74, 91</a:t>
            </a:r>
          </a:p>
          <a:p>
            <a:r>
              <a:rPr lang="en-IN" dirty="0"/>
              <a:t>A. 26		B. 33			C. 46		D. 59		E. 74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51. 1, 3, 10, 21, 64, 129, 356, 777</a:t>
            </a:r>
          </a:p>
          <a:p>
            <a:r>
              <a:rPr lang="en-IN" dirty="0"/>
              <a:t>A. 10		B. 21			C. 64		D. 129		E. 356</a:t>
            </a:r>
          </a:p>
        </p:txBody>
      </p:sp>
    </p:spTree>
    <p:extLst>
      <p:ext uri="{BB962C8B-B14F-4D97-AF65-F5344CB8AC3E}">
        <p14:creationId xmlns:p14="http://schemas.microsoft.com/office/powerpoint/2010/main" val="3139678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46EFB2-DE83-4569-8FA0-8B894BF92049}"/>
              </a:ext>
            </a:extLst>
          </p:cNvPr>
          <p:cNvSpPr txBox="1"/>
          <p:nvPr/>
        </p:nvSpPr>
        <p:spPr>
          <a:xfrm>
            <a:off x="372862" y="470517"/>
            <a:ext cx="779459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52. 6, 12, 48, 100, 384, 768, 3072</a:t>
            </a:r>
          </a:p>
          <a:p>
            <a:r>
              <a:rPr lang="en-IN" dirty="0"/>
              <a:t>A. 768		B. 384		C. 100		D. 48		E. 12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53. 40960, 10240, 2560, 640, 200, 40, 10</a:t>
            </a:r>
          </a:p>
          <a:p>
            <a:r>
              <a:rPr lang="en-IN" dirty="0"/>
              <a:t>A. 640		B. 40			C. 200		D. 2560		E. 10240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54. 3, 7, 15, 39, 63, 127, 255, 511</a:t>
            </a:r>
          </a:p>
          <a:p>
            <a:r>
              <a:rPr lang="en-IN" dirty="0"/>
              <a:t>A. 7			B. 15			C. 39		D. 63		E. 127</a:t>
            </a:r>
          </a:p>
        </p:txBody>
      </p:sp>
    </p:spTree>
    <p:extLst>
      <p:ext uri="{BB962C8B-B14F-4D97-AF65-F5344CB8AC3E}">
        <p14:creationId xmlns:p14="http://schemas.microsoft.com/office/powerpoint/2010/main" val="439341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E52142-1C40-42B7-90FF-7ADCFC2B606C}"/>
              </a:ext>
            </a:extLst>
          </p:cNvPr>
          <p:cNvSpPr txBox="1"/>
          <p:nvPr/>
        </p:nvSpPr>
        <p:spPr>
          <a:xfrm>
            <a:off x="372862" y="408373"/>
            <a:ext cx="688019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55. 64, 71, 80, 91, 104, 119, 135, 155</a:t>
            </a:r>
          </a:p>
          <a:p>
            <a:endParaRPr lang="en-IN" dirty="0"/>
          </a:p>
          <a:p>
            <a:r>
              <a:rPr lang="en-IN" dirty="0"/>
              <a:t>A. 71		B. 80			C. 104		D. 119		E. 135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56. 15, 16, 34, 105, 424, 2124, 12756</a:t>
            </a:r>
          </a:p>
          <a:p>
            <a:endParaRPr lang="en-IN" dirty="0"/>
          </a:p>
          <a:p>
            <a:r>
              <a:rPr lang="en-IN" dirty="0"/>
              <a:t>A. 16		B. 34			C. 105		D. 424		E. 2124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57. 10, 26, 74, 218, 654, 1946, 5834</a:t>
            </a:r>
          </a:p>
          <a:p>
            <a:endParaRPr lang="en-IN" dirty="0"/>
          </a:p>
          <a:p>
            <a:r>
              <a:rPr lang="en-IN" dirty="0"/>
              <a:t>A. 26		B. 74			C. 218		D. 654		E. 1946</a:t>
            </a:r>
          </a:p>
        </p:txBody>
      </p:sp>
    </p:spTree>
    <p:extLst>
      <p:ext uri="{BB962C8B-B14F-4D97-AF65-F5344CB8AC3E}">
        <p14:creationId xmlns:p14="http://schemas.microsoft.com/office/powerpoint/2010/main" val="4000426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0BDF31-17F8-4AD1-A08A-5596E9C735F6}"/>
              </a:ext>
            </a:extLst>
          </p:cNvPr>
          <p:cNvSpPr txBox="1"/>
          <p:nvPr/>
        </p:nvSpPr>
        <p:spPr>
          <a:xfrm>
            <a:off x="402454" y="471308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58. 2880, 480, 92, 24, 8, 4, 4</a:t>
            </a:r>
          </a:p>
          <a:p>
            <a:endParaRPr lang="en-IN" dirty="0"/>
          </a:p>
          <a:p>
            <a:r>
              <a:rPr lang="en-IN" dirty="0"/>
              <a:t>A. 480</a:t>
            </a:r>
          </a:p>
          <a:p>
            <a:r>
              <a:rPr lang="en-IN" dirty="0"/>
              <a:t>B. 92</a:t>
            </a:r>
          </a:p>
          <a:p>
            <a:r>
              <a:rPr lang="en-IN" dirty="0"/>
              <a:t>C. 24</a:t>
            </a:r>
          </a:p>
          <a:p>
            <a:r>
              <a:rPr lang="en-IN" dirty="0"/>
              <a:t>D. 8</a:t>
            </a:r>
          </a:p>
          <a:p>
            <a:r>
              <a:rPr lang="en-IN" dirty="0"/>
              <a:t>E. 4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59. 3, 7, 15, 27, 63, 127, 255</a:t>
            </a:r>
          </a:p>
          <a:p>
            <a:endParaRPr lang="en-IN" dirty="0"/>
          </a:p>
          <a:p>
            <a:r>
              <a:rPr lang="en-IN" dirty="0"/>
              <a:t>A. 7</a:t>
            </a:r>
          </a:p>
          <a:p>
            <a:r>
              <a:rPr lang="en-IN" dirty="0"/>
              <a:t>B. 15</a:t>
            </a:r>
          </a:p>
          <a:p>
            <a:r>
              <a:rPr lang="en-IN" dirty="0"/>
              <a:t>C. 27</a:t>
            </a:r>
          </a:p>
          <a:p>
            <a:r>
              <a:rPr lang="en-IN" dirty="0"/>
              <a:t>D. 63</a:t>
            </a:r>
          </a:p>
          <a:p>
            <a:r>
              <a:rPr lang="en-IN" dirty="0"/>
              <a:t>E. 127</a:t>
            </a:r>
          </a:p>
        </p:txBody>
      </p:sp>
    </p:spTree>
    <p:extLst>
      <p:ext uri="{BB962C8B-B14F-4D97-AF65-F5344CB8AC3E}">
        <p14:creationId xmlns:p14="http://schemas.microsoft.com/office/powerpoint/2010/main" val="298733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CB54-A1BA-47AF-8A3E-5D442924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0A196-84E4-4D6A-B93D-F036D69E2443}"/>
              </a:ext>
            </a:extLst>
          </p:cNvPr>
          <p:cNvSpPr txBox="1"/>
          <p:nvPr/>
        </p:nvSpPr>
        <p:spPr>
          <a:xfrm>
            <a:off x="346230" y="1821865"/>
            <a:ext cx="105111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1. Moon : Satellite : : Earth : ? </a:t>
            </a: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A. Sun B. Planet C. Solar System D. Asteroid </a:t>
            </a: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2. Forecast : Future : : Regret : ? </a:t>
            </a:r>
          </a:p>
          <a:p>
            <a:endParaRPr lang="en-IN" sz="180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1800" i="0" u="none" strike="noStrike" baseline="0" dirty="0">
                <a:latin typeface="Times New Roman" panose="02020603050405020304" pitchFamily="18" charset="0"/>
              </a:rPr>
              <a:t>A. Present B. Atone C. Past D. Sins </a:t>
            </a: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3. Influenza : Virus : : Typhoid : ? </a:t>
            </a:r>
          </a:p>
          <a:p>
            <a:endParaRPr lang="en-IN" sz="1800" i="0" u="none" strike="noStrike" baseline="0" dirty="0">
              <a:latin typeface="Times New Roman" panose="02020603050405020304" pitchFamily="18" charset="0"/>
            </a:endParaRPr>
          </a:p>
          <a:p>
            <a:r>
              <a:rPr lang="pt-BR" sz="1800" i="0" u="none" strike="noStrike" baseline="0" dirty="0">
                <a:latin typeface="Times New Roman" panose="02020603050405020304" pitchFamily="18" charset="0"/>
              </a:rPr>
              <a:t>A. Bacillus B. Parasite C. Protozoa D. Bacteria </a:t>
            </a:r>
          </a:p>
          <a:p>
            <a:endParaRPr lang="en-IN" sz="180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4. Fear : Threat : : Anger : ? </a:t>
            </a:r>
          </a:p>
          <a:p>
            <a:endParaRPr lang="en-IN" sz="180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A. Force B. Panic C. Provocation D. Compulsion </a:t>
            </a:r>
          </a:p>
          <a:p>
            <a:endParaRPr lang="en-IN" sz="180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5. Melt : Liquid : : Freeze : ? </a:t>
            </a:r>
          </a:p>
          <a:p>
            <a:endParaRPr lang="en-IN" sz="180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A. Ice B. Condense C. Solid D. Crystal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807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AA7FCF-86D9-43F2-AAC4-6411041B7B8A}"/>
              </a:ext>
            </a:extLst>
          </p:cNvPr>
          <p:cNvSpPr txBox="1"/>
          <p:nvPr/>
        </p:nvSpPr>
        <p:spPr>
          <a:xfrm>
            <a:off x="357325" y="1209056"/>
            <a:ext cx="11512119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 </a:t>
            </a:r>
          </a:p>
          <a:p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6. Growth : Death : : Increase : ? 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A. Ease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B. Decrease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C. Tease D. Cease </a:t>
            </a:r>
          </a:p>
          <a:p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7. Oxygen : Burn : : Carbon dioxide : ? </a:t>
            </a:r>
          </a:p>
          <a:p>
            <a:endParaRPr lang="en-IN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A. Isolate B. Foam </a:t>
            </a:r>
            <a:r>
              <a:rPr lang="pt-BR" sz="1800" b="1" i="0" u="none" strike="noStrike" baseline="0" dirty="0">
                <a:latin typeface="Times New Roman" panose="02020603050405020304" pitchFamily="18" charset="0"/>
              </a:rPr>
              <a:t>C. Extinguish 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D. Explode </a:t>
            </a:r>
          </a:p>
          <a:p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8. Dog : Bark : : Goat : ? </a:t>
            </a:r>
          </a:p>
          <a:p>
            <a:endParaRPr lang="en-IN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1800" b="1" i="0" u="none" strike="noStrike" baseline="0" dirty="0">
                <a:latin typeface="Times New Roman" panose="02020603050405020304" pitchFamily="18" charset="0"/>
              </a:rPr>
              <a:t>A. Bleat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B. Howl C. Grunt D. Bray </a:t>
            </a:r>
          </a:p>
          <a:p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9. Grain : Stock : : Stick : ? </a:t>
            </a:r>
          </a:p>
          <a:p>
            <a:endParaRPr lang="en-IN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A. Heap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B. Bundle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C. Collection D. String </a:t>
            </a:r>
          </a:p>
          <a:p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10. Numismatist : Coins </a:t>
            </a:r>
          </a:p>
          <a:p>
            <a:endParaRPr lang="en-IN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de-DE" sz="1800" b="0" i="0" u="none" strike="noStrike" baseline="0" dirty="0">
                <a:latin typeface="Times New Roman" panose="02020603050405020304" pitchFamily="18" charset="0"/>
              </a:rPr>
              <a:t>A. </a:t>
            </a:r>
            <a:r>
              <a:rPr lang="de-DE" sz="1800" b="1" i="0" u="none" strike="noStrike" baseline="0" dirty="0">
                <a:latin typeface="Times New Roman" panose="02020603050405020304" pitchFamily="18" charset="0"/>
              </a:rPr>
              <a:t>Philatelist : Stamps </a:t>
            </a:r>
            <a:r>
              <a:rPr lang="de-DE" sz="1800" b="0" i="0" u="none" strike="noStrike" baseline="0" dirty="0">
                <a:latin typeface="Times New Roman" panose="02020603050405020304" pitchFamily="18" charset="0"/>
              </a:rPr>
              <a:t>B. Jeweller : Jewels </a:t>
            </a:r>
          </a:p>
          <a:p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C. Cartographer : Maps D. Geneticist : Chromosomes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88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3AA5BF-F112-42D8-80C2-6317AF32A5E6}"/>
              </a:ext>
            </a:extLst>
          </p:cNvPr>
          <p:cNvSpPr txBox="1"/>
          <p:nvPr/>
        </p:nvSpPr>
        <p:spPr>
          <a:xfrm>
            <a:off x="332651" y="29547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effectLst/>
                <a:latin typeface="Arial" panose="020B0604020202020204" pitchFamily="34" charset="0"/>
              </a:rPr>
              <a:t>2 − 108,120,132,144,156,164</a:t>
            </a:r>
          </a:p>
          <a:p>
            <a:pPr algn="just"/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A - 156</a:t>
            </a:r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B - 164</a:t>
            </a:r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C - 120</a:t>
            </a:r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D - 108</a:t>
            </a:r>
            <a:endParaRPr lang="en-IN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50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3DDA-29B9-4138-AC12-D0A49400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E778A-F52A-4095-B45B-CFB64254380B}"/>
              </a:ext>
            </a:extLst>
          </p:cNvPr>
          <p:cNvSpPr txBox="1"/>
          <p:nvPr/>
        </p:nvSpPr>
        <p:spPr>
          <a:xfrm>
            <a:off x="304060" y="1613118"/>
            <a:ext cx="609452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200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N" sz="1800" i="0" u="none" strike="noStrike" baseline="0" dirty="0">
                <a:latin typeface="Times New Roman" panose="02020603050405020304" pitchFamily="18" charset="0"/>
              </a:rPr>
              <a:t>11. Calf : Kid : Pup </a:t>
            </a:r>
          </a:p>
          <a:p>
            <a:r>
              <a:rPr lang="en-US" sz="1800" i="0" u="none" strike="noStrike" baseline="0" dirty="0">
                <a:latin typeface="Times New Roman" panose="02020603050405020304" pitchFamily="18" charset="0"/>
              </a:rPr>
              <a:t>A. Infant B. Young C. Larva D. Animal </a:t>
            </a:r>
          </a:p>
          <a:p>
            <a:endParaRPr lang="en-IN" sz="180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12. Ohm : Watt : Volt </a:t>
            </a:r>
          </a:p>
          <a:p>
            <a:r>
              <a:rPr lang="en-US" sz="1800" i="0" u="none" strike="noStrike" baseline="0" dirty="0">
                <a:latin typeface="Times New Roman" panose="02020603050405020304" pitchFamily="18" charset="0"/>
              </a:rPr>
              <a:t>A. Light B. Electricity C. Hour D. Ampere </a:t>
            </a:r>
          </a:p>
          <a:p>
            <a:r>
              <a:rPr lang="en-US" sz="1800" i="0" u="none" strike="noStrike" baseline="0" dirty="0">
                <a:latin typeface="Times New Roman" panose="02020603050405020304" pitchFamily="18" charset="0"/>
              </a:rPr>
              <a:t>(are measuring units of electricity</a:t>
            </a:r>
            <a:r>
              <a:rPr lang="en-US" sz="1400" i="0" u="none" strike="noStrike" baseline="0" dirty="0">
                <a:latin typeface="Arial" panose="020B0604020202020204" pitchFamily="34" charset="0"/>
              </a:rPr>
              <a:t>) </a:t>
            </a:r>
          </a:p>
          <a:p>
            <a:endParaRPr lang="en-IN" sz="180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13. Peas : Gram : Pulses </a:t>
            </a: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A. Rice B. Barley C. Beans D. Coconut </a:t>
            </a:r>
          </a:p>
          <a:p>
            <a:endParaRPr lang="en-IN" sz="180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14. Jute : Cotton : Wool </a:t>
            </a: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A. Terylene B. Silk C. Rayon D. Nylon </a:t>
            </a:r>
          </a:p>
          <a:p>
            <a:endParaRPr lang="en-IN" sz="180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15. Diamond : Sapphire : Ruby </a:t>
            </a: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A. Gold B. Silver C. Emerald D. Bronze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49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A77D-2A07-490C-BCBB-AD7C656E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72F30-D42D-4346-A8BB-35F33751CBC5}"/>
              </a:ext>
            </a:extLst>
          </p:cNvPr>
          <p:cNvSpPr txBox="1"/>
          <p:nvPr/>
        </p:nvSpPr>
        <p:spPr>
          <a:xfrm>
            <a:off x="428348" y="1872187"/>
            <a:ext cx="84049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16. 8 : 28 : : 27 : ? </a:t>
            </a: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A. 8 B. 28 C. 64 D. 65 </a:t>
            </a:r>
          </a:p>
          <a:p>
            <a:endParaRPr lang="en-IN" sz="180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17. 14 : 9 : : 26 : ? </a:t>
            </a: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A. 12 B. 13 C. 14 D. 15 </a:t>
            </a:r>
          </a:p>
          <a:p>
            <a:endParaRPr lang="en-US" sz="180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18. 25 : 125 : : 36 : ? </a:t>
            </a: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A. 180 B. 206 C. 216 D. 318 </a:t>
            </a:r>
          </a:p>
          <a:p>
            <a:endParaRPr lang="en-US" sz="180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19. 25 : 37 : : 49 : ? </a:t>
            </a: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A. 41 B. 56 C. 60 D. 65 </a:t>
            </a:r>
          </a:p>
          <a:p>
            <a:endParaRPr lang="en-US" sz="180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20. 7528 : 5306 : : 4673 : ? </a:t>
            </a:r>
          </a:p>
          <a:p>
            <a:r>
              <a:rPr lang="en-US" sz="1800" i="0" u="none" strike="noStrike" baseline="0" dirty="0">
                <a:latin typeface="Times New Roman" panose="02020603050405020304" pitchFamily="18" charset="0"/>
              </a:rPr>
              <a:t>A. 2367 B. 2451 C. 2531 D. None of these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456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040C-AA21-40B7-8ED0-5D2B08AA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8DC19-10FD-4D3D-ADDA-3CEC0E101888}"/>
              </a:ext>
            </a:extLst>
          </p:cNvPr>
          <p:cNvSpPr txBox="1"/>
          <p:nvPr/>
        </p:nvSpPr>
        <p:spPr>
          <a:xfrm>
            <a:off x="454980" y="1969882"/>
            <a:ext cx="110296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21. 583 : 293 : : 488 : ? </a:t>
            </a: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A. 291 B. 378 C. 487 D. 581 </a:t>
            </a:r>
          </a:p>
          <a:p>
            <a:r>
              <a:rPr lang="en-US" sz="1800" i="0" u="none" strike="noStrike" baseline="0" dirty="0">
                <a:latin typeface="Times New Roman" panose="02020603050405020304" pitchFamily="18" charset="0"/>
              </a:rPr>
              <a:t> </a:t>
            </a: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22. 7 : 56 : : 9 : ? </a:t>
            </a: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A. 63 B. 81 C. 90 D. 99 </a:t>
            </a:r>
          </a:p>
          <a:p>
            <a:endParaRPr lang="en-IN" sz="180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23. 9 : 8 : : 16 : ? </a:t>
            </a:r>
          </a:p>
          <a:p>
            <a:pPr marL="342900" indent="-342900">
              <a:buAutoNum type="alphaUcPeriod"/>
            </a:pPr>
            <a:r>
              <a:rPr lang="en-IN" sz="1800" i="0" u="none" strike="noStrike" baseline="0" dirty="0">
                <a:latin typeface="Times New Roman" panose="02020603050405020304" pitchFamily="18" charset="0"/>
              </a:rPr>
              <a:t>27 B. 18 C. 17 D. 14 </a:t>
            </a:r>
          </a:p>
          <a:p>
            <a:endParaRPr lang="en-IN" dirty="0">
              <a:latin typeface="Times New Roman" panose="02020603050405020304" pitchFamily="18" charset="0"/>
            </a:endParaRP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24. 8 : 81 : : 64 : ? </a:t>
            </a: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A. 125 B. 137 C. 525 D. 625 </a:t>
            </a:r>
          </a:p>
          <a:p>
            <a:endParaRPr lang="en-US" sz="180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25. 17 : 52 : : 1 : ? </a:t>
            </a: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A. 3 B. 4 C. 5 D. 51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463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49DB23-6086-40AB-81B0-9A846B7ED6FB}"/>
              </a:ext>
            </a:extLst>
          </p:cNvPr>
          <p:cNvSpPr txBox="1"/>
          <p:nvPr/>
        </p:nvSpPr>
        <p:spPr>
          <a:xfrm>
            <a:off x="463857" y="673702"/>
            <a:ext cx="1032251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26. 6 : 18 : : 4 : ? </a:t>
            </a: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A. 2 B. 6 C. 8 D. 16 </a:t>
            </a:r>
          </a:p>
          <a:p>
            <a:endParaRPr lang="en-IN" sz="180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27. 21 : 3 : : 574 : ? </a:t>
            </a: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A. 23 B. 82 C. 97 D. 113 </a:t>
            </a:r>
          </a:p>
          <a:p>
            <a:endParaRPr lang="en-IN" sz="180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28. 1 : 1 : : 25 : ? </a:t>
            </a: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A. 26 B. 125 C. 240 D. 625 </a:t>
            </a:r>
          </a:p>
          <a:p>
            <a:endParaRPr lang="en-IN" sz="180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29. 121 : 12 : : 25 : ? </a:t>
            </a: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A. 1 B. 2 C. 6 D. 7 </a:t>
            </a:r>
          </a:p>
          <a:p>
            <a:endParaRPr lang="it-IT" sz="1800" i="0" u="none" strike="noStrike" baseline="0" dirty="0">
              <a:latin typeface="Times New Roman" panose="02020603050405020304" pitchFamily="18" charset="0"/>
            </a:endParaRPr>
          </a:p>
          <a:p>
            <a:r>
              <a:rPr lang="it-IT" sz="1800" i="0" u="none" strike="noStrike" baseline="0" dirty="0">
                <a:latin typeface="Times New Roman" panose="02020603050405020304" pitchFamily="18" charset="0"/>
              </a:rPr>
              <a:t> </a:t>
            </a: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30. 42 : 20 : : 64 : ? </a:t>
            </a:r>
          </a:p>
          <a:p>
            <a:r>
              <a:rPr lang="en-IN" sz="1800" i="0" u="none" strike="noStrike" baseline="0" dirty="0">
                <a:latin typeface="Times New Roman" panose="02020603050405020304" pitchFamily="18" charset="0"/>
              </a:rPr>
              <a:t>A. 31 B. 32 C. 33 D. 34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902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5669-5FDE-4061-A77D-48A1EABC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3" y="2589320"/>
            <a:ext cx="10353761" cy="1326321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99FF33"/>
                </a:solidFill>
              </a:rPr>
              <a:t>thanks</a:t>
            </a:r>
            <a:endParaRPr lang="en-IN" sz="7200" dirty="0">
              <a:solidFill>
                <a:srgbClr val="99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17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14E48-78A3-4686-B466-128C6A6D3A72}"/>
              </a:ext>
            </a:extLst>
          </p:cNvPr>
          <p:cNvSpPr txBox="1"/>
          <p:nvPr/>
        </p:nvSpPr>
        <p:spPr>
          <a:xfrm>
            <a:off x="412551" y="54404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effectLst/>
                <a:latin typeface="Arial" panose="020B0604020202020204" pitchFamily="34" charset="0"/>
              </a:rPr>
              <a:t>3 − 235,225,215,210,195</a:t>
            </a:r>
          </a:p>
          <a:p>
            <a:pPr algn="just"/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A - 235</a:t>
            </a:r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B - 210</a:t>
            </a:r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C - 215</a:t>
            </a:r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D - 195</a:t>
            </a:r>
            <a:endParaRPr lang="en-IN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6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191D1-CF1D-4B0F-ACF8-35538F176FA1}"/>
              </a:ext>
            </a:extLst>
          </p:cNvPr>
          <p:cNvSpPr txBox="1"/>
          <p:nvPr/>
        </p:nvSpPr>
        <p:spPr>
          <a:xfrm>
            <a:off x="420905" y="41941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effectLst/>
                <a:latin typeface="Arial" panose="020B0604020202020204" pitchFamily="34" charset="0"/>
              </a:rPr>
              <a:t>4 − 65,62,60,57,55,51</a:t>
            </a:r>
          </a:p>
          <a:p>
            <a:pPr algn="just"/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A - 51</a:t>
            </a:r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B - 65</a:t>
            </a:r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C - 57</a:t>
            </a:r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D - 62</a:t>
            </a:r>
            <a:endParaRPr lang="en-IN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2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548346-E94C-4059-A446-F48046ECE5B3}"/>
              </a:ext>
            </a:extLst>
          </p:cNvPr>
          <p:cNvSpPr txBox="1"/>
          <p:nvPr/>
        </p:nvSpPr>
        <p:spPr>
          <a:xfrm>
            <a:off x="385918" y="39347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effectLst/>
                <a:latin typeface="Arial" panose="020B0604020202020204" pitchFamily="34" charset="0"/>
              </a:rPr>
              <a:t>5 − 88,80,70,62,52,45,34</a:t>
            </a:r>
          </a:p>
          <a:p>
            <a:pPr algn="just"/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A - 88</a:t>
            </a:r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B - 45</a:t>
            </a:r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C - 80</a:t>
            </a:r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D - 64</a:t>
            </a:r>
            <a:endParaRPr lang="en-IN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0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F195A-E676-4529-A970-42A48B13EEAC}"/>
              </a:ext>
            </a:extLst>
          </p:cNvPr>
          <p:cNvSpPr txBox="1"/>
          <p:nvPr/>
        </p:nvSpPr>
        <p:spPr>
          <a:xfrm>
            <a:off x="261803" y="252252"/>
            <a:ext cx="111625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effectLst/>
                <a:latin typeface="Arial" panose="020B0604020202020204" pitchFamily="34" charset="0"/>
              </a:rPr>
              <a:t>6 − Three of the following four are same in a certain way and hence form a group. Find out the one which does not belong to that group.</a:t>
            </a:r>
          </a:p>
          <a:p>
            <a:pPr algn="just"/>
            <a:endParaRPr lang="en-US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A - Violet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B - Black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C - Green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D - Red</a:t>
            </a:r>
            <a:endParaRPr lang="en-US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4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7A241C-4415-4E64-A8F1-869BD8E9F17F}"/>
              </a:ext>
            </a:extLst>
          </p:cNvPr>
          <p:cNvSpPr txBox="1"/>
          <p:nvPr/>
        </p:nvSpPr>
        <p:spPr>
          <a:xfrm>
            <a:off x="305495" y="340332"/>
            <a:ext cx="113851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effectLst/>
                <a:latin typeface="Arial" panose="020B0604020202020204" pitchFamily="34" charset="0"/>
              </a:rPr>
              <a:t>7 − Three of the following four are same in a certain way and hence form a group. Find out the one which does not belong to that group.</a:t>
            </a:r>
          </a:p>
          <a:p>
            <a:pPr algn="just"/>
            <a:endParaRPr lang="en-US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A - Bedroom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B - City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C - Town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D - Country</a:t>
            </a:r>
            <a:endParaRPr lang="en-US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8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6BF1F6-0DB4-44F1-9947-B427D5F6E4A6}"/>
              </a:ext>
            </a:extLst>
          </p:cNvPr>
          <p:cNvSpPr txBox="1"/>
          <p:nvPr/>
        </p:nvSpPr>
        <p:spPr>
          <a:xfrm>
            <a:off x="487819" y="270181"/>
            <a:ext cx="115147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effectLst/>
                <a:latin typeface="Arial" panose="020B0604020202020204" pitchFamily="34" charset="0"/>
              </a:rPr>
              <a:t>8 − Three of the following four are same in a certain way and hence form a group. Find out the one which does not belong to that group.</a:t>
            </a:r>
          </a:p>
          <a:p>
            <a:pPr algn="just"/>
            <a:endParaRPr lang="en-US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A - Reader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B - Publisher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C - Printer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D - Writer</a:t>
            </a:r>
            <a:endParaRPr lang="en-US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39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89</TotalTime>
  <Words>2408</Words>
  <Application>Microsoft Office PowerPoint</Application>
  <PresentationFormat>Widescreen</PresentationFormat>
  <Paragraphs>452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Bookman Old Style</vt:lpstr>
      <vt:lpstr>Rockwell</vt:lpstr>
      <vt:lpstr>Times New Roman</vt:lpstr>
      <vt:lpstr>Damask</vt:lpstr>
      <vt:lpstr>Odd man out and analogy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 man out</dc:title>
  <dc:creator>Pratyus Pratye</dc:creator>
  <cp:lastModifiedBy>Pratyus Pratye</cp:lastModifiedBy>
  <cp:revision>1</cp:revision>
  <dcterms:created xsi:type="dcterms:W3CDTF">2021-03-04T20:23:20Z</dcterms:created>
  <dcterms:modified xsi:type="dcterms:W3CDTF">2021-05-22T06:00:42Z</dcterms:modified>
</cp:coreProperties>
</file>