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10" r:id="rId3"/>
    <p:sldId id="311" r:id="rId4"/>
    <p:sldId id="312" r:id="rId5"/>
    <p:sldId id="258" r:id="rId6"/>
    <p:sldId id="313" r:id="rId7"/>
    <p:sldId id="314" r:id="rId8"/>
    <p:sldId id="315" r:id="rId9"/>
    <p:sldId id="316" r:id="rId10"/>
    <p:sldId id="259" r:id="rId11"/>
    <p:sldId id="274" r:id="rId12"/>
    <p:sldId id="269" r:id="rId13"/>
    <p:sldId id="270" r:id="rId14"/>
    <p:sldId id="271" r:id="rId15"/>
    <p:sldId id="260" r:id="rId16"/>
    <p:sldId id="272" r:id="rId17"/>
    <p:sldId id="273" r:id="rId18"/>
    <p:sldId id="276" r:id="rId19"/>
    <p:sldId id="261" r:id="rId20"/>
    <p:sldId id="277" r:id="rId21"/>
    <p:sldId id="278" r:id="rId22"/>
    <p:sldId id="279" r:id="rId23"/>
    <p:sldId id="280" r:id="rId24"/>
    <p:sldId id="281" r:id="rId25"/>
    <p:sldId id="282" r:id="rId26"/>
    <p:sldId id="283" r:id="rId27"/>
    <p:sldId id="284" r:id="rId28"/>
    <p:sldId id="262" r:id="rId29"/>
    <p:sldId id="285" r:id="rId30"/>
    <p:sldId id="286" r:id="rId31"/>
    <p:sldId id="287" r:id="rId32"/>
    <p:sldId id="288" r:id="rId33"/>
    <p:sldId id="263" r:id="rId34"/>
    <p:sldId id="289" r:id="rId35"/>
    <p:sldId id="290" r:id="rId36"/>
    <p:sldId id="291" r:id="rId37"/>
    <p:sldId id="292" r:id="rId38"/>
    <p:sldId id="265" r:id="rId39"/>
    <p:sldId id="293" r:id="rId40"/>
    <p:sldId id="294" r:id="rId41"/>
    <p:sldId id="295" r:id="rId42"/>
    <p:sldId id="296" r:id="rId43"/>
    <p:sldId id="266" r:id="rId44"/>
    <p:sldId id="297" r:id="rId45"/>
    <p:sldId id="298" r:id="rId46"/>
    <p:sldId id="299" r:id="rId47"/>
    <p:sldId id="300" r:id="rId48"/>
    <p:sldId id="267" r:id="rId49"/>
    <p:sldId id="301" r:id="rId50"/>
    <p:sldId id="302" r:id="rId51"/>
    <p:sldId id="303" r:id="rId52"/>
    <p:sldId id="304" r:id="rId53"/>
    <p:sldId id="268" r:id="rId54"/>
    <p:sldId id="305" r:id="rId55"/>
    <p:sldId id="306" r:id="rId56"/>
    <p:sldId id="307" r:id="rId57"/>
    <p:sldId id="308" r:id="rId58"/>
    <p:sldId id="309" r:id="rId59"/>
    <p:sldId id="26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F184FC11-831F-4A28-A62A-03767352EF25}"/>
    <pc:docChg chg="custSel modSld modMainMaster">
      <pc:chgData name="Pratyus Pratye" userId="f0c8c8047c8e3c59" providerId="LiveId" clId="{F184FC11-831F-4A28-A62A-03767352EF25}" dt="2021-05-22T10:19:57.981" v="121" actId="207"/>
      <pc:docMkLst>
        <pc:docMk/>
      </pc:docMkLst>
      <pc:sldChg chg="addSp delSp modSp mod">
        <pc:chgData name="Pratyus Pratye" userId="f0c8c8047c8e3c59" providerId="LiveId" clId="{F184FC11-831F-4A28-A62A-03767352EF25}" dt="2021-05-22T10:19:39.244" v="120" actId="14100"/>
        <pc:sldMkLst>
          <pc:docMk/>
          <pc:sldMk cId="2348930993" sldId="256"/>
        </pc:sldMkLst>
        <pc:spChg chg="del">
          <ac:chgData name="Pratyus Pratye" userId="f0c8c8047c8e3c59" providerId="LiveId" clId="{F184FC11-831F-4A28-A62A-03767352EF25}" dt="2021-05-22T10:17:46.301" v="107" actId="478"/>
          <ac:spMkLst>
            <pc:docMk/>
            <pc:sldMk cId="2348930993" sldId="256"/>
            <ac:spMk id="2" creationId="{00000000-0000-0000-0000-000000000000}"/>
          </ac:spMkLst>
        </pc:spChg>
        <pc:spChg chg="add mod">
          <ac:chgData name="Pratyus Pratye" userId="f0c8c8047c8e3c59" providerId="LiveId" clId="{F184FC11-831F-4A28-A62A-03767352EF25}" dt="2021-05-22T10:19:23.411" v="117" actId="1076"/>
          <ac:spMkLst>
            <pc:docMk/>
            <pc:sldMk cId="2348930993" sldId="256"/>
            <ac:spMk id="3" creationId="{1DE0158E-ED28-4729-9522-1BDEA18A0EDA}"/>
          </ac:spMkLst>
        </pc:spChg>
        <pc:spChg chg="mod">
          <ac:chgData name="Pratyus Pratye" userId="f0c8c8047c8e3c59" providerId="LiveId" clId="{F184FC11-831F-4A28-A62A-03767352EF25}" dt="2021-05-22T10:19:39.244" v="120" actId="14100"/>
          <ac:spMkLst>
            <pc:docMk/>
            <pc:sldMk cId="2348930993" sldId="256"/>
            <ac:spMk id="5" creationId="{748BC7BF-3213-46ED-91DA-F027D6B26B51}"/>
          </ac:spMkLst>
        </pc:spChg>
        <pc:spChg chg="add del mod">
          <ac:chgData name="Pratyus Pratye" userId="f0c8c8047c8e3c59" providerId="LiveId" clId="{F184FC11-831F-4A28-A62A-03767352EF25}" dt="2021-05-22T10:17:48.538" v="108" actId="478"/>
          <ac:spMkLst>
            <pc:docMk/>
            <pc:sldMk cId="2348930993" sldId="256"/>
            <ac:spMk id="6" creationId="{C72121F2-E91C-41AD-8292-2108812AA20A}"/>
          </ac:spMkLst>
        </pc:spChg>
      </pc:sldChg>
      <pc:sldChg chg="modSp mod">
        <pc:chgData name="Pratyus Pratye" userId="f0c8c8047c8e3c59" providerId="LiveId" clId="{F184FC11-831F-4A28-A62A-03767352EF25}" dt="2021-05-22T10:14:58.006" v="103" actId="20577"/>
        <pc:sldMkLst>
          <pc:docMk/>
          <pc:sldMk cId="1484182239" sldId="259"/>
        </pc:sldMkLst>
        <pc:spChg chg="mod">
          <ac:chgData name="Pratyus Pratye" userId="f0c8c8047c8e3c59" providerId="LiveId" clId="{F184FC11-831F-4A28-A62A-03767352EF25}" dt="2021-05-22T10:14:58.006" v="103" actId="20577"/>
          <ac:spMkLst>
            <pc:docMk/>
            <pc:sldMk cId="1484182239" sldId="259"/>
            <ac:spMk id="3" creationId="{00000000-0000-0000-0000-000000000000}"/>
          </ac:spMkLst>
        </pc:spChg>
      </pc:sldChg>
      <pc:sldChg chg="modSp mod">
        <pc:chgData name="Pratyus Pratye" userId="f0c8c8047c8e3c59" providerId="LiveId" clId="{F184FC11-831F-4A28-A62A-03767352EF25}" dt="2021-05-22T10:06:59.436" v="13" actId="1076"/>
        <pc:sldMkLst>
          <pc:docMk/>
          <pc:sldMk cId="3834978562" sldId="260"/>
        </pc:sldMkLst>
        <pc:spChg chg="mod">
          <ac:chgData name="Pratyus Pratye" userId="f0c8c8047c8e3c59" providerId="LiveId" clId="{F184FC11-831F-4A28-A62A-03767352EF25}" dt="2021-05-22T10:06:59.436" v="13" actId="1076"/>
          <ac:spMkLst>
            <pc:docMk/>
            <pc:sldMk cId="3834978562" sldId="260"/>
            <ac:spMk id="3" creationId="{00000000-0000-0000-0000-000000000000}"/>
          </ac:spMkLst>
        </pc:spChg>
      </pc:sldChg>
      <pc:sldChg chg="modSp mod">
        <pc:chgData name="Pratyus Pratye" userId="f0c8c8047c8e3c59" providerId="LiveId" clId="{F184FC11-831F-4A28-A62A-03767352EF25}" dt="2021-05-22T10:07:33.908" v="19" actId="1076"/>
        <pc:sldMkLst>
          <pc:docMk/>
          <pc:sldMk cId="4219204773" sldId="261"/>
        </pc:sldMkLst>
        <pc:spChg chg="mod">
          <ac:chgData name="Pratyus Pratye" userId="f0c8c8047c8e3c59" providerId="LiveId" clId="{F184FC11-831F-4A28-A62A-03767352EF25}" dt="2021-05-22T10:07:33.908" v="19" actId="1076"/>
          <ac:spMkLst>
            <pc:docMk/>
            <pc:sldMk cId="4219204773" sldId="261"/>
            <ac:spMk id="3" creationId="{00000000-0000-0000-0000-000000000000}"/>
          </ac:spMkLst>
        </pc:spChg>
        <pc:spChg chg="mod">
          <ac:chgData name="Pratyus Pratye" userId="f0c8c8047c8e3c59" providerId="LiveId" clId="{F184FC11-831F-4A28-A62A-03767352EF25}" dt="2021-05-22T10:07:30.235" v="18" actId="1076"/>
          <ac:spMkLst>
            <pc:docMk/>
            <pc:sldMk cId="4219204773" sldId="261"/>
            <ac:spMk id="4" creationId="{56CADE17-C460-45EF-9E14-79AF5FD7E8C3}"/>
          </ac:spMkLst>
        </pc:spChg>
      </pc:sldChg>
      <pc:sldChg chg="modSp mod">
        <pc:chgData name="Pratyus Pratye" userId="f0c8c8047c8e3c59" providerId="LiveId" clId="{F184FC11-831F-4A28-A62A-03767352EF25}" dt="2021-05-22T10:09:47.324" v="44" actId="14100"/>
        <pc:sldMkLst>
          <pc:docMk/>
          <pc:sldMk cId="3568221092" sldId="262"/>
        </pc:sldMkLst>
        <pc:spChg chg="mod">
          <ac:chgData name="Pratyus Pratye" userId="f0c8c8047c8e3c59" providerId="LiveId" clId="{F184FC11-831F-4A28-A62A-03767352EF25}" dt="2021-05-22T10:09:47.324" v="44" actId="14100"/>
          <ac:spMkLst>
            <pc:docMk/>
            <pc:sldMk cId="3568221092" sldId="262"/>
            <ac:spMk id="3" creationId="{00000000-0000-0000-0000-000000000000}"/>
          </ac:spMkLst>
        </pc:spChg>
        <pc:spChg chg="mod">
          <ac:chgData name="Pratyus Pratye" userId="f0c8c8047c8e3c59" providerId="LiveId" clId="{F184FC11-831F-4A28-A62A-03767352EF25}" dt="2021-05-22T10:08:37.044" v="30" actId="1076"/>
          <ac:spMkLst>
            <pc:docMk/>
            <pc:sldMk cId="3568221092" sldId="262"/>
            <ac:spMk id="4" creationId="{52ED2333-2357-4EDA-BC78-076AD135C8DB}"/>
          </ac:spMkLst>
        </pc:spChg>
      </pc:sldChg>
      <pc:sldChg chg="modSp mod">
        <pc:chgData name="Pratyus Pratye" userId="f0c8c8047c8e3c59" providerId="LiveId" clId="{F184FC11-831F-4A28-A62A-03767352EF25}" dt="2021-05-22T10:10:26.860" v="51" actId="1076"/>
        <pc:sldMkLst>
          <pc:docMk/>
          <pc:sldMk cId="4191348635" sldId="263"/>
        </pc:sldMkLst>
        <pc:spChg chg="mod">
          <ac:chgData name="Pratyus Pratye" userId="f0c8c8047c8e3c59" providerId="LiveId" clId="{F184FC11-831F-4A28-A62A-03767352EF25}" dt="2021-05-22T10:10:26.860" v="51" actId="1076"/>
          <ac:spMkLst>
            <pc:docMk/>
            <pc:sldMk cId="4191348635" sldId="263"/>
            <ac:spMk id="3" creationId="{00000000-0000-0000-0000-000000000000}"/>
          </ac:spMkLst>
        </pc:spChg>
      </pc:sldChg>
      <pc:sldChg chg="modSp mod">
        <pc:chgData name="Pratyus Pratye" userId="f0c8c8047c8e3c59" providerId="LiveId" clId="{F184FC11-831F-4A28-A62A-03767352EF25}" dt="2021-05-22T10:11:23.619" v="72" actId="1076"/>
        <pc:sldMkLst>
          <pc:docMk/>
          <pc:sldMk cId="592097197" sldId="265"/>
        </pc:sldMkLst>
        <pc:spChg chg="mod">
          <ac:chgData name="Pratyus Pratye" userId="f0c8c8047c8e3c59" providerId="LiveId" clId="{F184FC11-831F-4A28-A62A-03767352EF25}" dt="2021-05-22T10:11:23.619" v="72" actId="1076"/>
          <ac:spMkLst>
            <pc:docMk/>
            <pc:sldMk cId="592097197" sldId="265"/>
            <ac:spMk id="3" creationId="{00000000-0000-0000-0000-000000000000}"/>
          </ac:spMkLst>
        </pc:spChg>
      </pc:sldChg>
      <pc:sldChg chg="modSp mod">
        <pc:chgData name="Pratyus Pratye" userId="f0c8c8047c8e3c59" providerId="LiveId" clId="{F184FC11-831F-4A28-A62A-03767352EF25}" dt="2021-05-22T10:11:51.083" v="77" actId="1076"/>
        <pc:sldMkLst>
          <pc:docMk/>
          <pc:sldMk cId="1006883625" sldId="266"/>
        </pc:sldMkLst>
        <pc:spChg chg="mod">
          <ac:chgData name="Pratyus Pratye" userId="f0c8c8047c8e3c59" providerId="LiveId" clId="{F184FC11-831F-4A28-A62A-03767352EF25}" dt="2021-05-22T10:11:51.083" v="77" actId="1076"/>
          <ac:spMkLst>
            <pc:docMk/>
            <pc:sldMk cId="1006883625" sldId="266"/>
            <ac:spMk id="3" creationId="{00000000-0000-0000-0000-000000000000}"/>
          </ac:spMkLst>
        </pc:spChg>
      </pc:sldChg>
      <pc:sldChg chg="modSp mod">
        <pc:chgData name="Pratyus Pratye" userId="f0c8c8047c8e3c59" providerId="LiveId" clId="{F184FC11-831F-4A28-A62A-03767352EF25}" dt="2021-05-22T10:12:23.627" v="82" actId="1076"/>
        <pc:sldMkLst>
          <pc:docMk/>
          <pc:sldMk cId="3183213044" sldId="267"/>
        </pc:sldMkLst>
        <pc:spChg chg="mod">
          <ac:chgData name="Pratyus Pratye" userId="f0c8c8047c8e3c59" providerId="LiveId" clId="{F184FC11-831F-4A28-A62A-03767352EF25}" dt="2021-05-22T10:12:23.627" v="82" actId="1076"/>
          <ac:spMkLst>
            <pc:docMk/>
            <pc:sldMk cId="3183213044" sldId="267"/>
            <ac:spMk id="3" creationId="{00000000-0000-0000-0000-000000000000}"/>
          </ac:spMkLst>
        </pc:spChg>
      </pc:sldChg>
      <pc:sldChg chg="modSp mod">
        <pc:chgData name="Pratyus Pratye" userId="f0c8c8047c8e3c59" providerId="LiveId" clId="{F184FC11-831F-4A28-A62A-03767352EF25}" dt="2021-05-22T10:13:09.148" v="92" actId="1076"/>
        <pc:sldMkLst>
          <pc:docMk/>
          <pc:sldMk cId="2494574474" sldId="268"/>
        </pc:sldMkLst>
        <pc:spChg chg="mod">
          <ac:chgData name="Pratyus Pratye" userId="f0c8c8047c8e3c59" providerId="LiveId" clId="{F184FC11-831F-4A28-A62A-03767352EF25}" dt="2021-05-22T10:13:09.148" v="92" actId="1076"/>
          <ac:spMkLst>
            <pc:docMk/>
            <pc:sldMk cId="2494574474" sldId="268"/>
            <ac:spMk id="3" creationId="{00000000-0000-0000-0000-000000000000}"/>
          </ac:spMkLst>
        </pc:spChg>
      </pc:sldChg>
      <pc:sldChg chg="modSp mod">
        <pc:chgData name="Pratyus Pratye" userId="f0c8c8047c8e3c59" providerId="LiveId" clId="{F184FC11-831F-4A28-A62A-03767352EF25}" dt="2021-05-22T10:06:42.235" v="10" actId="1076"/>
        <pc:sldMkLst>
          <pc:docMk/>
          <pc:sldMk cId="690577504" sldId="269"/>
        </pc:sldMkLst>
        <pc:spChg chg="mod">
          <ac:chgData name="Pratyus Pratye" userId="f0c8c8047c8e3c59" providerId="LiveId" clId="{F184FC11-831F-4A28-A62A-03767352EF25}" dt="2021-05-22T10:06:42.235" v="10" actId="1076"/>
          <ac:spMkLst>
            <pc:docMk/>
            <pc:sldMk cId="690577504" sldId="269"/>
            <ac:spMk id="5" creationId="{223673E3-6EC8-4F45-B042-0644C897F46F}"/>
          </ac:spMkLst>
        </pc:spChg>
      </pc:sldChg>
      <pc:sldChg chg="modSp mod">
        <pc:chgData name="Pratyus Pratye" userId="f0c8c8047c8e3c59" providerId="LiveId" clId="{F184FC11-831F-4A28-A62A-03767352EF25}" dt="2021-05-22T10:06:48.492" v="11" actId="1076"/>
        <pc:sldMkLst>
          <pc:docMk/>
          <pc:sldMk cId="17655428" sldId="270"/>
        </pc:sldMkLst>
        <pc:spChg chg="mod">
          <ac:chgData name="Pratyus Pratye" userId="f0c8c8047c8e3c59" providerId="LiveId" clId="{F184FC11-831F-4A28-A62A-03767352EF25}" dt="2021-05-22T10:06:48.492" v="11" actId="1076"/>
          <ac:spMkLst>
            <pc:docMk/>
            <pc:sldMk cId="17655428" sldId="270"/>
            <ac:spMk id="5" creationId="{7C51C8D7-E222-4B47-AB0B-171DD3126C5A}"/>
          </ac:spMkLst>
        </pc:spChg>
      </pc:sldChg>
      <pc:sldChg chg="modSp mod">
        <pc:chgData name="Pratyus Pratye" userId="f0c8c8047c8e3c59" providerId="LiveId" clId="{F184FC11-831F-4A28-A62A-03767352EF25}" dt="2021-05-22T10:06:53.964" v="12" actId="1076"/>
        <pc:sldMkLst>
          <pc:docMk/>
          <pc:sldMk cId="3361616308" sldId="271"/>
        </pc:sldMkLst>
        <pc:spChg chg="mod">
          <ac:chgData name="Pratyus Pratye" userId="f0c8c8047c8e3c59" providerId="LiveId" clId="{F184FC11-831F-4A28-A62A-03767352EF25}" dt="2021-05-22T10:06:53.964" v="12" actId="1076"/>
          <ac:spMkLst>
            <pc:docMk/>
            <pc:sldMk cId="3361616308" sldId="271"/>
            <ac:spMk id="5" creationId="{A6858236-D8AB-4F83-B4F2-637CD9AB467C}"/>
          </ac:spMkLst>
        </pc:spChg>
      </pc:sldChg>
      <pc:sldChg chg="modSp mod">
        <pc:chgData name="Pratyus Pratye" userId="f0c8c8047c8e3c59" providerId="LiveId" clId="{F184FC11-831F-4A28-A62A-03767352EF25}" dt="2021-05-22T10:07:10.412" v="15" actId="20577"/>
        <pc:sldMkLst>
          <pc:docMk/>
          <pc:sldMk cId="2972591160" sldId="272"/>
        </pc:sldMkLst>
        <pc:spChg chg="mod">
          <ac:chgData name="Pratyus Pratye" userId="f0c8c8047c8e3c59" providerId="LiveId" clId="{F184FC11-831F-4A28-A62A-03767352EF25}" dt="2021-05-22T10:07:10.412" v="15" actId="20577"/>
          <ac:spMkLst>
            <pc:docMk/>
            <pc:sldMk cId="2972591160" sldId="272"/>
            <ac:spMk id="5" creationId="{F728446A-90DE-4AD5-86EF-9F4D17FD8253}"/>
          </ac:spMkLst>
        </pc:spChg>
      </pc:sldChg>
      <pc:sldChg chg="modSp mod">
        <pc:chgData name="Pratyus Pratye" userId="f0c8c8047c8e3c59" providerId="LiveId" clId="{F184FC11-831F-4A28-A62A-03767352EF25}" dt="2021-05-22T10:07:16.476" v="16" actId="1076"/>
        <pc:sldMkLst>
          <pc:docMk/>
          <pc:sldMk cId="3748189702" sldId="273"/>
        </pc:sldMkLst>
        <pc:spChg chg="mod">
          <ac:chgData name="Pratyus Pratye" userId="f0c8c8047c8e3c59" providerId="LiveId" clId="{F184FC11-831F-4A28-A62A-03767352EF25}" dt="2021-05-22T10:07:16.476" v="16" actId="1076"/>
          <ac:spMkLst>
            <pc:docMk/>
            <pc:sldMk cId="3748189702" sldId="273"/>
            <ac:spMk id="5" creationId="{A9A8CB46-94F7-44B2-AB02-C4D1E09E2598}"/>
          </ac:spMkLst>
        </pc:spChg>
      </pc:sldChg>
      <pc:sldChg chg="modSp mod">
        <pc:chgData name="Pratyus Pratye" userId="f0c8c8047c8e3c59" providerId="LiveId" clId="{F184FC11-831F-4A28-A62A-03767352EF25}" dt="2021-05-22T10:06:36.843" v="9" actId="1076"/>
        <pc:sldMkLst>
          <pc:docMk/>
          <pc:sldMk cId="1583132373" sldId="274"/>
        </pc:sldMkLst>
        <pc:spChg chg="mod">
          <ac:chgData name="Pratyus Pratye" userId="f0c8c8047c8e3c59" providerId="LiveId" clId="{F184FC11-831F-4A28-A62A-03767352EF25}" dt="2021-05-22T10:06:36.843" v="9" actId="1076"/>
          <ac:spMkLst>
            <pc:docMk/>
            <pc:sldMk cId="1583132373" sldId="274"/>
            <ac:spMk id="5" creationId="{BDC9811F-E049-4965-8E73-5C7F56F52E0D}"/>
          </ac:spMkLst>
        </pc:spChg>
      </pc:sldChg>
      <pc:sldChg chg="modSp mod">
        <pc:chgData name="Pratyus Pratye" userId="f0c8c8047c8e3c59" providerId="LiveId" clId="{F184FC11-831F-4A28-A62A-03767352EF25}" dt="2021-05-22T10:07:22.268" v="17" actId="1076"/>
        <pc:sldMkLst>
          <pc:docMk/>
          <pc:sldMk cId="285091474" sldId="276"/>
        </pc:sldMkLst>
        <pc:spChg chg="mod">
          <ac:chgData name="Pratyus Pratye" userId="f0c8c8047c8e3c59" providerId="LiveId" clId="{F184FC11-831F-4A28-A62A-03767352EF25}" dt="2021-05-22T10:07:22.268" v="17" actId="1076"/>
          <ac:spMkLst>
            <pc:docMk/>
            <pc:sldMk cId="285091474" sldId="276"/>
            <ac:spMk id="5" creationId="{07168654-8916-4FEB-BC71-615107A6CD93}"/>
          </ac:spMkLst>
        </pc:spChg>
      </pc:sldChg>
      <pc:sldChg chg="modSp mod">
        <pc:chgData name="Pratyus Pratye" userId="f0c8c8047c8e3c59" providerId="LiveId" clId="{F184FC11-831F-4A28-A62A-03767352EF25}" dt="2021-05-22T10:07:38.861" v="20" actId="1076"/>
        <pc:sldMkLst>
          <pc:docMk/>
          <pc:sldMk cId="1025900122" sldId="277"/>
        </pc:sldMkLst>
        <pc:spChg chg="mod">
          <ac:chgData name="Pratyus Pratye" userId="f0c8c8047c8e3c59" providerId="LiveId" clId="{F184FC11-831F-4A28-A62A-03767352EF25}" dt="2021-05-22T10:07:38.861" v="20" actId="1076"/>
          <ac:spMkLst>
            <pc:docMk/>
            <pc:sldMk cId="1025900122" sldId="277"/>
            <ac:spMk id="5" creationId="{B213560E-A1ED-4A84-AD41-3B22938DADBD}"/>
          </ac:spMkLst>
        </pc:spChg>
      </pc:sldChg>
      <pc:sldChg chg="modSp mod">
        <pc:chgData name="Pratyus Pratye" userId="f0c8c8047c8e3c59" providerId="LiveId" clId="{F184FC11-831F-4A28-A62A-03767352EF25}" dt="2021-05-22T10:07:44.708" v="21" actId="1076"/>
        <pc:sldMkLst>
          <pc:docMk/>
          <pc:sldMk cId="3880677196" sldId="278"/>
        </pc:sldMkLst>
        <pc:spChg chg="mod">
          <ac:chgData name="Pratyus Pratye" userId="f0c8c8047c8e3c59" providerId="LiveId" clId="{F184FC11-831F-4A28-A62A-03767352EF25}" dt="2021-05-22T10:07:44.708" v="21" actId="1076"/>
          <ac:spMkLst>
            <pc:docMk/>
            <pc:sldMk cId="3880677196" sldId="278"/>
            <ac:spMk id="5" creationId="{60088536-336A-4B3C-B3F6-CFC34B53D51D}"/>
          </ac:spMkLst>
        </pc:spChg>
      </pc:sldChg>
      <pc:sldChg chg="modSp mod">
        <pc:chgData name="Pratyus Pratye" userId="f0c8c8047c8e3c59" providerId="LiveId" clId="{F184FC11-831F-4A28-A62A-03767352EF25}" dt="2021-05-22T10:07:50.076" v="22" actId="1076"/>
        <pc:sldMkLst>
          <pc:docMk/>
          <pc:sldMk cId="2756975407" sldId="279"/>
        </pc:sldMkLst>
        <pc:spChg chg="mod">
          <ac:chgData name="Pratyus Pratye" userId="f0c8c8047c8e3c59" providerId="LiveId" clId="{F184FC11-831F-4A28-A62A-03767352EF25}" dt="2021-05-22T10:07:50.076" v="22" actId="1076"/>
          <ac:spMkLst>
            <pc:docMk/>
            <pc:sldMk cId="2756975407" sldId="279"/>
            <ac:spMk id="5" creationId="{05828A6F-F7A8-4E26-B2A0-1C75F04DCA46}"/>
          </ac:spMkLst>
        </pc:spChg>
      </pc:sldChg>
      <pc:sldChg chg="modSp mod">
        <pc:chgData name="Pratyus Pratye" userId="f0c8c8047c8e3c59" providerId="LiveId" clId="{F184FC11-831F-4A28-A62A-03767352EF25}" dt="2021-05-22T10:07:58.572" v="23" actId="1076"/>
        <pc:sldMkLst>
          <pc:docMk/>
          <pc:sldMk cId="680025007" sldId="280"/>
        </pc:sldMkLst>
        <pc:spChg chg="mod">
          <ac:chgData name="Pratyus Pratye" userId="f0c8c8047c8e3c59" providerId="LiveId" clId="{F184FC11-831F-4A28-A62A-03767352EF25}" dt="2021-05-22T10:07:58.572" v="23" actId="1076"/>
          <ac:spMkLst>
            <pc:docMk/>
            <pc:sldMk cId="680025007" sldId="280"/>
            <ac:spMk id="5" creationId="{A5DF3FFB-E009-4092-896C-E19D2200B505}"/>
          </ac:spMkLst>
        </pc:spChg>
      </pc:sldChg>
      <pc:sldChg chg="modSp mod">
        <pc:chgData name="Pratyus Pratye" userId="f0c8c8047c8e3c59" providerId="LiveId" clId="{F184FC11-831F-4A28-A62A-03767352EF25}" dt="2021-05-22T10:08:05.708" v="24" actId="1076"/>
        <pc:sldMkLst>
          <pc:docMk/>
          <pc:sldMk cId="568221152" sldId="281"/>
        </pc:sldMkLst>
        <pc:spChg chg="mod">
          <ac:chgData name="Pratyus Pratye" userId="f0c8c8047c8e3c59" providerId="LiveId" clId="{F184FC11-831F-4A28-A62A-03767352EF25}" dt="2021-05-22T10:08:05.708" v="24" actId="1076"/>
          <ac:spMkLst>
            <pc:docMk/>
            <pc:sldMk cId="568221152" sldId="281"/>
            <ac:spMk id="5" creationId="{12B107BB-9B0B-4312-961F-4E73A1CA2E0F}"/>
          </ac:spMkLst>
        </pc:spChg>
      </pc:sldChg>
      <pc:sldChg chg="modSp mod">
        <pc:chgData name="Pratyus Pratye" userId="f0c8c8047c8e3c59" providerId="LiveId" clId="{F184FC11-831F-4A28-A62A-03767352EF25}" dt="2021-05-22T10:08:13.149" v="26" actId="14100"/>
        <pc:sldMkLst>
          <pc:docMk/>
          <pc:sldMk cId="1476194568" sldId="282"/>
        </pc:sldMkLst>
        <pc:spChg chg="mod">
          <ac:chgData name="Pratyus Pratye" userId="f0c8c8047c8e3c59" providerId="LiveId" clId="{F184FC11-831F-4A28-A62A-03767352EF25}" dt="2021-05-22T10:08:13.149" v="26" actId="14100"/>
          <ac:spMkLst>
            <pc:docMk/>
            <pc:sldMk cId="1476194568" sldId="282"/>
            <ac:spMk id="5" creationId="{23616E1C-D846-482E-B6A2-67094FA32617}"/>
          </ac:spMkLst>
        </pc:spChg>
      </pc:sldChg>
      <pc:sldChg chg="modSp mod">
        <pc:chgData name="Pratyus Pratye" userId="f0c8c8047c8e3c59" providerId="LiveId" clId="{F184FC11-831F-4A28-A62A-03767352EF25}" dt="2021-05-22T10:08:25.060" v="28" actId="14100"/>
        <pc:sldMkLst>
          <pc:docMk/>
          <pc:sldMk cId="2442897306" sldId="283"/>
        </pc:sldMkLst>
        <pc:spChg chg="mod">
          <ac:chgData name="Pratyus Pratye" userId="f0c8c8047c8e3c59" providerId="LiveId" clId="{F184FC11-831F-4A28-A62A-03767352EF25}" dt="2021-05-22T10:08:25.060" v="28" actId="14100"/>
          <ac:spMkLst>
            <pc:docMk/>
            <pc:sldMk cId="2442897306" sldId="283"/>
            <ac:spMk id="5" creationId="{5F9410E8-9545-4A32-B996-702D8BC9F7A9}"/>
          </ac:spMkLst>
        </pc:spChg>
      </pc:sldChg>
      <pc:sldChg chg="modSp mod">
        <pc:chgData name="Pratyus Pratye" userId="f0c8c8047c8e3c59" providerId="LiveId" clId="{F184FC11-831F-4A28-A62A-03767352EF25}" dt="2021-05-22T10:08:29.891" v="29" actId="1076"/>
        <pc:sldMkLst>
          <pc:docMk/>
          <pc:sldMk cId="2721433550" sldId="284"/>
        </pc:sldMkLst>
        <pc:spChg chg="mod">
          <ac:chgData name="Pratyus Pratye" userId="f0c8c8047c8e3c59" providerId="LiveId" clId="{F184FC11-831F-4A28-A62A-03767352EF25}" dt="2021-05-22T10:08:29.891" v="29" actId="1076"/>
          <ac:spMkLst>
            <pc:docMk/>
            <pc:sldMk cId="2721433550" sldId="284"/>
            <ac:spMk id="5" creationId="{2BB4D15C-C045-4D94-8537-7042B1D18F3B}"/>
          </ac:spMkLst>
        </pc:spChg>
      </pc:sldChg>
      <pc:sldChg chg="modSp mod">
        <pc:chgData name="Pratyus Pratye" userId="f0c8c8047c8e3c59" providerId="LiveId" clId="{F184FC11-831F-4A28-A62A-03767352EF25}" dt="2021-05-22T10:09:57.004" v="45" actId="1076"/>
        <pc:sldMkLst>
          <pc:docMk/>
          <pc:sldMk cId="2658713248" sldId="285"/>
        </pc:sldMkLst>
        <pc:spChg chg="mod">
          <ac:chgData name="Pratyus Pratye" userId="f0c8c8047c8e3c59" providerId="LiveId" clId="{F184FC11-831F-4A28-A62A-03767352EF25}" dt="2021-05-22T10:09:57.004" v="45" actId="1076"/>
          <ac:spMkLst>
            <pc:docMk/>
            <pc:sldMk cId="2658713248" sldId="285"/>
            <ac:spMk id="5" creationId="{C7E9DF87-4913-47C0-A741-D6FBDBEDAB17}"/>
          </ac:spMkLst>
        </pc:spChg>
      </pc:sldChg>
      <pc:sldChg chg="modSp mod">
        <pc:chgData name="Pratyus Pratye" userId="f0c8c8047c8e3c59" providerId="LiveId" clId="{F184FC11-831F-4A28-A62A-03767352EF25}" dt="2021-05-22T10:10:04.947" v="46" actId="1076"/>
        <pc:sldMkLst>
          <pc:docMk/>
          <pc:sldMk cId="4258887415" sldId="286"/>
        </pc:sldMkLst>
        <pc:spChg chg="mod">
          <ac:chgData name="Pratyus Pratye" userId="f0c8c8047c8e3c59" providerId="LiveId" clId="{F184FC11-831F-4A28-A62A-03767352EF25}" dt="2021-05-22T10:10:04.947" v="46" actId="1076"/>
          <ac:spMkLst>
            <pc:docMk/>
            <pc:sldMk cId="4258887415" sldId="286"/>
            <ac:spMk id="5" creationId="{A4B66DD7-3643-40EB-A638-9D6A3EC27DC7}"/>
          </ac:spMkLst>
        </pc:spChg>
      </pc:sldChg>
      <pc:sldChg chg="modSp mod">
        <pc:chgData name="Pratyus Pratye" userId="f0c8c8047c8e3c59" providerId="LiveId" clId="{F184FC11-831F-4A28-A62A-03767352EF25}" dt="2021-05-22T10:10:11.260" v="48" actId="14100"/>
        <pc:sldMkLst>
          <pc:docMk/>
          <pc:sldMk cId="2623699140" sldId="287"/>
        </pc:sldMkLst>
        <pc:spChg chg="mod">
          <ac:chgData name="Pratyus Pratye" userId="f0c8c8047c8e3c59" providerId="LiveId" clId="{F184FC11-831F-4A28-A62A-03767352EF25}" dt="2021-05-22T10:10:11.260" v="48" actId="14100"/>
          <ac:spMkLst>
            <pc:docMk/>
            <pc:sldMk cId="2623699140" sldId="287"/>
            <ac:spMk id="5" creationId="{483904D6-C6BA-42FA-BF0F-7BD9A3F55C02}"/>
          </ac:spMkLst>
        </pc:spChg>
      </pc:sldChg>
      <pc:sldChg chg="modSp mod">
        <pc:chgData name="Pratyus Pratye" userId="f0c8c8047c8e3c59" providerId="LiveId" clId="{F184FC11-831F-4A28-A62A-03767352EF25}" dt="2021-05-22T10:10:22.133" v="50" actId="14100"/>
        <pc:sldMkLst>
          <pc:docMk/>
          <pc:sldMk cId="2599348322" sldId="288"/>
        </pc:sldMkLst>
        <pc:spChg chg="mod">
          <ac:chgData name="Pratyus Pratye" userId="f0c8c8047c8e3c59" providerId="LiveId" clId="{F184FC11-831F-4A28-A62A-03767352EF25}" dt="2021-05-22T10:10:22.133" v="50" actId="14100"/>
          <ac:spMkLst>
            <pc:docMk/>
            <pc:sldMk cId="2599348322" sldId="288"/>
            <ac:spMk id="5" creationId="{F773B067-D051-4BF5-B19C-9DDDAFF7C410}"/>
          </ac:spMkLst>
        </pc:spChg>
      </pc:sldChg>
      <pc:sldChg chg="modSp mod">
        <pc:chgData name="Pratyus Pratye" userId="f0c8c8047c8e3c59" providerId="LiveId" clId="{F184FC11-831F-4A28-A62A-03767352EF25}" dt="2021-05-22T10:10:32.827" v="52" actId="1076"/>
        <pc:sldMkLst>
          <pc:docMk/>
          <pc:sldMk cId="1914389502" sldId="289"/>
        </pc:sldMkLst>
        <pc:spChg chg="mod">
          <ac:chgData name="Pratyus Pratye" userId="f0c8c8047c8e3c59" providerId="LiveId" clId="{F184FC11-831F-4A28-A62A-03767352EF25}" dt="2021-05-22T10:10:32.827" v="52" actId="1076"/>
          <ac:spMkLst>
            <pc:docMk/>
            <pc:sldMk cId="1914389502" sldId="289"/>
            <ac:spMk id="5" creationId="{DC1445AB-C159-40E9-9CDE-407308820DCE}"/>
          </ac:spMkLst>
        </pc:spChg>
      </pc:sldChg>
      <pc:sldChg chg="modSp mod">
        <pc:chgData name="Pratyus Pratye" userId="f0c8c8047c8e3c59" providerId="LiveId" clId="{F184FC11-831F-4A28-A62A-03767352EF25}" dt="2021-05-22T10:10:48.216" v="60" actId="20577"/>
        <pc:sldMkLst>
          <pc:docMk/>
          <pc:sldMk cId="1354240779" sldId="290"/>
        </pc:sldMkLst>
        <pc:spChg chg="mod">
          <ac:chgData name="Pratyus Pratye" userId="f0c8c8047c8e3c59" providerId="LiveId" clId="{F184FC11-831F-4A28-A62A-03767352EF25}" dt="2021-05-22T10:10:48.216" v="60" actId="20577"/>
          <ac:spMkLst>
            <pc:docMk/>
            <pc:sldMk cId="1354240779" sldId="290"/>
            <ac:spMk id="5" creationId="{AC0781C6-C3A1-456F-ADBC-42C03D47E027}"/>
          </ac:spMkLst>
        </pc:spChg>
      </pc:sldChg>
      <pc:sldChg chg="modSp mod">
        <pc:chgData name="Pratyus Pratye" userId="f0c8c8047c8e3c59" providerId="LiveId" clId="{F184FC11-831F-4A28-A62A-03767352EF25}" dt="2021-05-22T10:11:04.393" v="69" actId="20577"/>
        <pc:sldMkLst>
          <pc:docMk/>
          <pc:sldMk cId="1574137066" sldId="291"/>
        </pc:sldMkLst>
        <pc:spChg chg="mod">
          <ac:chgData name="Pratyus Pratye" userId="f0c8c8047c8e3c59" providerId="LiveId" clId="{F184FC11-831F-4A28-A62A-03767352EF25}" dt="2021-05-22T10:11:04.393" v="69" actId="20577"/>
          <ac:spMkLst>
            <pc:docMk/>
            <pc:sldMk cId="1574137066" sldId="291"/>
            <ac:spMk id="5" creationId="{FDEA1590-BE1D-4E6B-991D-8694EF4F2AD6}"/>
          </ac:spMkLst>
        </pc:spChg>
      </pc:sldChg>
      <pc:sldChg chg="modSp mod">
        <pc:chgData name="Pratyus Pratye" userId="f0c8c8047c8e3c59" providerId="LiveId" clId="{F184FC11-831F-4A28-A62A-03767352EF25}" dt="2021-05-22T10:11:17.310" v="71" actId="14100"/>
        <pc:sldMkLst>
          <pc:docMk/>
          <pc:sldMk cId="1784308527" sldId="292"/>
        </pc:sldMkLst>
        <pc:spChg chg="mod">
          <ac:chgData name="Pratyus Pratye" userId="f0c8c8047c8e3c59" providerId="LiveId" clId="{F184FC11-831F-4A28-A62A-03767352EF25}" dt="2021-05-22T10:11:17.310" v="71" actId="14100"/>
          <ac:spMkLst>
            <pc:docMk/>
            <pc:sldMk cId="1784308527" sldId="292"/>
            <ac:spMk id="5" creationId="{C12EAED8-F480-47BA-A37E-1D52E8E4826F}"/>
          </ac:spMkLst>
        </pc:spChg>
      </pc:sldChg>
      <pc:sldChg chg="modSp mod">
        <pc:chgData name="Pratyus Pratye" userId="f0c8c8047c8e3c59" providerId="LiveId" clId="{F184FC11-831F-4A28-A62A-03767352EF25}" dt="2021-05-22T10:11:30.860" v="73" actId="1076"/>
        <pc:sldMkLst>
          <pc:docMk/>
          <pc:sldMk cId="1723232808" sldId="293"/>
        </pc:sldMkLst>
        <pc:spChg chg="mod">
          <ac:chgData name="Pratyus Pratye" userId="f0c8c8047c8e3c59" providerId="LiveId" clId="{F184FC11-831F-4A28-A62A-03767352EF25}" dt="2021-05-22T10:11:30.860" v="73" actId="1076"/>
          <ac:spMkLst>
            <pc:docMk/>
            <pc:sldMk cId="1723232808" sldId="293"/>
            <ac:spMk id="5" creationId="{DAC5264C-23C2-41B7-900C-B3C50F05C712}"/>
          </ac:spMkLst>
        </pc:spChg>
      </pc:sldChg>
      <pc:sldChg chg="modSp mod">
        <pc:chgData name="Pratyus Pratye" userId="f0c8c8047c8e3c59" providerId="LiveId" clId="{F184FC11-831F-4A28-A62A-03767352EF25}" dt="2021-05-22T10:11:35.932" v="74" actId="1076"/>
        <pc:sldMkLst>
          <pc:docMk/>
          <pc:sldMk cId="786694827" sldId="294"/>
        </pc:sldMkLst>
        <pc:spChg chg="mod">
          <ac:chgData name="Pratyus Pratye" userId="f0c8c8047c8e3c59" providerId="LiveId" clId="{F184FC11-831F-4A28-A62A-03767352EF25}" dt="2021-05-22T10:11:35.932" v="74" actId="1076"/>
          <ac:spMkLst>
            <pc:docMk/>
            <pc:sldMk cId="786694827" sldId="294"/>
            <ac:spMk id="5" creationId="{3D606BC8-D4E1-48A4-8665-FBD9037D21B3}"/>
          </ac:spMkLst>
        </pc:spChg>
      </pc:sldChg>
      <pc:sldChg chg="modSp mod">
        <pc:chgData name="Pratyus Pratye" userId="f0c8c8047c8e3c59" providerId="LiveId" clId="{F184FC11-831F-4A28-A62A-03767352EF25}" dt="2021-05-22T10:11:41.308" v="75" actId="1076"/>
        <pc:sldMkLst>
          <pc:docMk/>
          <pc:sldMk cId="3442070408" sldId="295"/>
        </pc:sldMkLst>
        <pc:spChg chg="mod">
          <ac:chgData name="Pratyus Pratye" userId="f0c8c8047c8e3c59" providerId="LiveId" clId="{F184FC11-831F-4A28-A62A-03767352EF25}" dt="2021-05-22T10:11:41.308" v="75" actId="1076"/>
          <ac:spMkLst>
            <pc:docMk/>
            <pc:sldMk cId="3442070408" sldId="295"/>
            <ac:spMk id="5" creationId="{0E772D32-AE3D-49D0-A9C3-7ABE4B56CB5F}"/>
          </ac:spMkLst>
        </pc:spChg>
      </pc:sldChg>
      <pc:sldChg chg="modSp mod">
        <pc:chgData name="Pratyus Pratye" userId="f0c8c8047c8e3c59" providerId="LiveId" clId="{F184FC11-831F-4A28-A62A-03767352EF25}" dt="2021-05-22T10:11:45.700" v="76" actId="1076"/>
        <pc:sldMkLst>
          <pc:docMk/>
          <pc:sldMk cId="200704873" sldId="296"/>
        </pc:sldMkLst>
        <pc:spChg chg="mod">
          <ac:chgData name="Pratyus Pratye" userId="f0c8c8047c8e3c59" providerId="LiveId" clId="{F184FC11-831F-4A28-A62A-03767352EF25}" dt="2021-05-22T10:11:45.700" v="76" actId="1076"/>
          <ac:spMkLst>
            <pc:docMk/>
            <pc:sldMk cId="200704873" sldId="296"/>
            <ac:spMk id="5" creationId="{A71CA426-714E-462E-A812-B3B903D37718}"/>
          </ac:spMkLst>
        </pc:spChg>
      </pc:sldChg>
      <pc:sldChg chg="modSp mod">
        <pc:chgData name="Pratyus Pratye" userId="f0c8c8047c8e3c59" providerId="LiveId" clId="{F184FC11-831F-4A28-A62A-03767352EF25}" dt="2021-05-22T10:11:57.091" v="78" actId="1076"/>
        <pc:sldMkLst>
          <pc:docMk/>
          <pc:sldMk cId="4102009408" sldId="297"/>
        </pc:sldMkLst>
        <pc:spChg chg="mod">
          <ac:chgData name="Pratyus Pratye" userId="f0c8c8047c8e3c59" providerId="LiveId" clId="{F184FC11-831F-4A28-A62A-03767352EF25}" dt="2021-05-22T10:11:57.091" v="78" actId="1076"/>
          <ac:spMkLst>
            <pc:docMk/>
            <pc:sldMk cId="4102009408" sldId="297"/>
            <ac:spMk id="5" creationId="{57239C1B-FE37-4AA3-87B1-E9935F40502C}"/>
          </ac:spMkLst>
        </pc:spChg>
      </pc:sldChg>
      <pc:sldChg chg="modSp mod">
        <pc:chgData name="Pratyus Pratye" userId="f0c8c8047c8e3c59" providerId="LiveId" clId="{F184FC11-831F-4A28-A62A-03767352EF25}" dt="2021-05-22T10:12:04.691" v="79" actId="1076"/>
        <pc:sldMkLst>
          <pc:docMk/>
          <pc:sldMk cId="1403470313" sldId="298"/>
        </pc:sldMkLst>
        <pc:spChg chg="mod">
          <ac:chgData name="Pratyus Pratye" userId="f0c8c8047c8e3c59" providerId="LiveId" clId="{F184FC11-831F-4A28-A62A-03767352EF25}" dt="2021-05-22T10:12:04.691" v="79" actId="1076"/>
          <ac:spMkLst>
            <pc:docMk/>
            <pc:sldMk cId="1403470313" sldId="298"/>
            <ac:spMk id="5" creationId="{72143F2A-6EDF-4DC2-9287-25DE94523E14}"/>
          </ac:spMkLst>
        </pc:spChg>
      </pc:sldChg>
      <pc:sldChg chg="modSp mod">
        <pc:chgData name="Pratyus Pratye" userId="f0c8c8047c8e3c59" providerId="LiveId" clId="{F184FC11-831F-4A28-A62A-03767352EF25}" dt="2021-05-22T10:12:12.963" v="80" actId="1076"/>
        <pc:sldMkLst>
          <pc:docMk/>
          <pc:sldMk cId="2635364830" sldId="299"/>
        </pc:sldMkLst>
        <pc:spChg chg="mod">
          <ac:chgData name="Pratyus Pratye" userId="f0c8c8047c8e3c59" providerId="LiveId" clId="{F184FC11-831F-4A28-A62A-03767352EF25}" dt="2021-05-22T10:12:12.963" v="80" actId="1076"/>
          <ac:spMkLst>
            <pc:docMk/>
            <pc:sldMk cId="2635364830" sldId="299"/>
            <ac:spMk id="5" creationId="{53D19E4E-6553-46F9-983D-4B60BEC1B46E}"/>
          </ac:spMkLst>
        </pc:spChg>
      </pc:sldChg>
      <pc:sldChg chg="modSp mod">
        <pc:chgData name="Pratyus Pratye" userId="f0c8c8047c8e3c59" providerId="LiveId" clId="{F184FC11-831F-4A28-A62A-03767352EF25}" dt="2021-05-22T10:12:18.476" v="81" actId="1076"/>
        <pc:sldMkLst>
          <pc:docMk/>
          <pc:sldMk cId="1253813315" sldId="300"/>
        </pc:sldMkLst>
        <pc:spChg chg="mod">
          <ac:chgData name="Pratyus Pratye" userId="f0c8c8047c8e3c59" providerId="LiveId" clId="{F184FC11-831F-4A28-A62A-03767352EF25}" dt="2021-05-22T10:12:18.476" v="81" actId="1076"/>
          <ac:spMkLst>
            <pc:docMk/>
            <pc:sldMk cId="1253813315" sldId="300"/>
            <ac:spMk id="5" creationId="{A3B468F8-1D04-4EB4-94EC-160F00CCA62F}"/>
          </ac:spMkLst>
        </pc:spChg>
      </pc:sldChg>
      <pc:sldChg chg="modSp mod">
        <pc:chgData name="Pratyus Pratye" userId="f0c8c8047c8e3c59" providerId="LiveId" clId="{F184FC11-831F-4A28-A62A-03767352EF25}" dt="2021-05-22T10:12:36.672" v="86" actId="20577"/>
        <pc:sldMkLst>
          <pc:docMk/>
          <pc:sldMk cId="1389403673" sldId="301"/>
        </pc:sldMkLst>
        <pc:spChg chg="mod">
          <ac:chgData name="Pratyus Pratye" userId="f0c8c8047c8e3c59" providerId="LiveId" clId="{F184FC11-831F-4A28-A62A-03767352EF25}" dt="2021-05-22T10:12:36.672" v="86" actId="20577"/>
          <ac:spMkLst>
            <pc:docMk/>
            <pc:sldMk cId="1389403673" sldId="301"/>
            <ac:spMk id="5" creationId="{0F3CF312-A13C-4DA3-AFDB-8E010FFCF8A0}"/>
          </ac:spMkLst>
        </pc:spChg>
      </pc:sldChg>
      <pc:sldChg chg="modSp mod">
        <pc:chgData name="Pratyus Pratye" userId="f0c8c8047c8e3c59" providerId="LiveId" clId="{F184FC11-831F-4A28-A62A-03767352EF25}" dt="2021-05-22T10:12:46.700" v="88" actId="14100"/>
        <pc:sldMkLst>
          <pc:docMk/>
          <pc:sldMk cId="3520712300" sldId="302"/>
        </pc:sldMkLst>
        <pc:spChg chg="mod">
          <ac:chgData name="Pratyus Pratye" userId="f0c8c8047c8e3c59" providerId="LiveId" clId="{F184FC11-831F-4A28-A62A-03767352EF25}" dt="2021-05-22T10:12:46.700" v="88" actId="14100"/>
          <ac:spMkLst>
            <pc:docMk/>
            <pc:sldMk cId="3520712300" sldId="302"/>
            <ac:spMk id="5" creationId="{C1344397-F2AA-4A2C-8CF8-ED2B0313D1ED}"/>
          </ac:spMkLst>
        </pc:spChg>
      </pc:sldChg>
      <pc:sldChg chg="modSp mod">
        <pc:chgData name="Pratyus Pratye" userId="f0c8c8047c8e3c59" providerId="LiveId" clId="{F184FC11-831F-4A28-A62A-03767352EF25}" dt="2021-05-22T10:12:52.860" v="89" actId="1076"/>
        <pc:sldMkLst>
          <pc:docMk/>
          <pc:sldMk cId="2466832634" sldId="303"/>
        </pc:sldMkLst>
        <pc:spChg chg="mod">
          <ac:chgData name="Pratyus Pratye" userId="f0c8c8047c8e3c59" providerId="LiveId" clId="{F184FC11-831F-4A28-A62A-03767352EF25}" dt="2021-05-22T10:12:52.860" v="89" actId="1076"/>
          <ac:spMkLst>
            <pc:docMk/>
            <pc:sldMk cId="2466832634" sldId="303"/>
            <ac:spMk id="5" creationId="{992C23C2-30E5-4323-9FE9-069CA10953FF}"/>
          </ac:spMkLst>
        </pc:spChg>
      </pc:sldChg>
      <pc:sldChg chg="modSp mod">
        <pc:chgData name="Pratyus Pratye" userId="f0c8c8047c8e3c59" providerId="LiveId" clId="{F184FC11-831F-4A28-A62A-03767352EF25}" dt="2021-05-22T10:13:02.676" v="91" actId="14100"/>
        <pc:sldMkLst>
          <pc:docMk/>
          <pc:sldMk cId="20202511" sldId="304"/>
        </pc:sldMkLst>
        <pc:spChg chg="mod">
          <ac:chgData name="Pratyus Pratye" userId="f0c8c8047c8e3c59" providerId="LiveId" clId="{F184FC11-831F-4A28-A62A-03767352EF25}" dt="2021-05-22T10:13:02.676" v="91" actId="14100"/>
          <ac:spMkLst>
            <pc:docMk/>
            <pc:sldMk cId="20202511" sldId="304"/>
            <ac:spMk id="5" creationId="{BBE47C9F-8BD6-496B-A0D2-3D372F1870E5}"/>
          </ac:spMkLst>
        </pc:spChg>
      </pc:sldChg>
      <pc:sldChg chg="modSp mod">
        <pc:chgData name="Pratyus Pratye" userId="f0c8c8047c8e3c59" providerId="LiveId" clId="{F184FC11-831F-4A28-A62A-03767352EF25}" dt="2021-05-22T10:13:16.331" v="93" actId="1076"/>
        <pc:sldMkLst>
          <pc:docMk/>
          <pc:sldMk cId="1372264754" sldId="305"/>
        </pc:sldMkLst>
        <pc:spChg chg="mod">
          <ac:chgData name="Pratyus Pratye" userId="f0c8c8047c8e3c59" providerId="LiveId" clId="{F184FC11-831F-4A28-A62A-03767352EF25}" dt="2021-05-22T10:13:16.331" v="93" actId="1076"/>
          <ac:spMkLst>
            <pc:docMk/>
            <pc:sldMk cId="1372264754" sldId="305"/>
            <ac:spMk id="5" creationId="{15BD3188-F1C9-4CA1-BAEA-A1254FD712AF}"/>
          </ac:spMkLst>
        </pc:spChg>
      </pc:sldChg>
      <pc:sldChg chg="modSp mod">
        <pc:chgData name="Pratyus Pratye" userId="f0c8c8047c8e3c59" providerId="LiveId" clId="{F184FC11-831F-4A28-A62A-03767352EF25}" dt="2021-05-22T10:13:21.428" v="94" actId="1076"/>
        <pc:sldMkLst>
          <pc:docMk/>
          <pc:sldMk cId="2261887553" sldId="306"/>
        </pc:sldMkLst>
        <pc:spChg chg="mod">
          <ac:chgData name="Pratyus Pratye" userId="f0c8c8047c8e3c59" providerId="LiveId" clId="{F184FC11-831F-4A28-A62A-03767352EF25}" dt="2021-05-22T10:13:21.428" v="94" actId="1076"/>
          <ac:spMkLst>
            <pc:docMk/>
            <pc:sldMk cId="2261887553" sldId="306"/>
            <ac:spMk id="5" creationId="{480B3172-EFF2-418B-9488-09F1C43CE071}"/>
          </ac:spMkLst>
        </pc:spChg>
      </pc:sldChg>
      <pc:sldChg chg="modSp mod">
        <pc:chgData name="Pratyus Pratye" userId="f0c8c8047c8e3c59" providerId="LiveId" clId="{F184FC11-831F-4A28-A62A-03767352EF25}" dt="2021-05-22T10:13:27.835" v="95" actId="1076"/>
        <pc:sldMkLst>
          <pc:docMk/>
          <pc:sldMk cId="4031723458" sldId="307"/>
        </pc:sldMkLst>
        <pc:spChg chg="mod">
          <ac:chgData name="Pratyus Pratye" userId="f0c8c8047c8e3c59" providerId="LiveId" clId="{F184FC11-831F-4A28-A62A-03767352EF25}" dt="2021-05-22T10:13:27.835" v="95" actId="1076"/>
          <ac:spMkLst>
            <pc:docMk/>
            <pc:sldMk cId="4031723458" sldId="307"/>
            <ac:spMk id="5" creationId="{84FAC85A-DFD1-480C-B6EE-A09CE9C794B8}"/>
          </ac:spMkLst>
        </pc:spChg>
      </pc:sldChg>
      <pc:sldChg chg="modSp mod">
        <pc:chgData name="Pratyus Pratye" userId="f0c8c8047c8e3c59" providerId="LiveId" clId="{F184FC11-831F-4A28-A62A-03767352EF25}" dt="2021-05-22T10:13:32.540" v="96" actId="1076"/>
        <pc:sldMkLst>
          <pc:docMk/>
          <pc:sldMk cId="1842041499" sldId="308"/>
        </pc:sldMkLst>
        <pc:spChg chg="mod">
          <ac:chgData name="Pratyus Pratye" userId="f0c8c8047c8e3c59" providerId="LiveId" clId="{F184FC11-831F-4A28-A62A-03767352EF25}" dt="2021-05-22T10:13:32.540" v="96" actId="1076"/>
          <ac:spMkLst>
            <pc:docMk/>
            <pc:sldMk cId="1842041499" sldId="308"/>
            <ac:spMk id="5" creationId="{327FA46B-DF0B-4BDE-950E-3F583DCC8514}"/>
          </ac:spMkLst>
        </pc:spChg>
      </pc:sldChg>
      <pc:sldChg chg="modSp mod">
        <pc:chgData name="Pratyus Pratye" userId="f0c8c8047c8e3c59" providerId="LiveId" clId="{F184FC11-831F-4A28-A62A-03767352EF25}" dt="2021-05-22T10:19:57.981" v="121" actId="207"/>
        <pc:sldMkLst>
          <pc:docMk/>
          <pc:sldMk cId="11526968" sldId="310"/>
        </pc:sldMkLst>
        <pc:spChg chg="mod">
          <ac:chgData name="Pratyus Pratye" userId="f0c8c8047c8e3c59" providerId="LiveId" clId="{F184FC11-831F-4A28-A62A-03767352EF25}" dt="2021-05-22T10:19:57.981" v="121" actId="207"/>
          <ac:spMkLst>
            <pc:docMk/>
            <pc:sldMk cId="11526968" sldId="310"/>
            <ac:spMk id="4" creationId="{359152E8-4460-4473-8F03-1D78EE21B957}"/>
          </ac:spMkLst>
        </pc:spChg>
        <pc:spChg chg="mod">
          <ac:chgData name="Pratyus Pratye" userId="f0c8c8047c8e3c59" providerId="LiveId" clId="{F184FC11-831F-4A28-A62A-03767352EF25}" dt="2021-05-22T10:13:58.896" v="99" actId="14100"/>
          <ac:spMkLst>
            <pc:docMk/>
            <pc:sldMk cId="11526968" sldId="310"/>
            <ac:spMk id="6" creationId="{385A8D95-B1CE-468F-A126-911E6745D747}"/>
          </ac:spMkLst>
        </pc:spChg>
      </pc:sldChg>
      <pc:sldChg chg="modSp mod">
        <pc:chgData name="Pratyus Pratye" userId="f0c8c8047c8e3c59" providerId="LiveId" clId="{F184FC11-831F-4A28-A62A-03767352EF25}" dt="2021-05-22T10:14:10.635" v="101" actId="1076"/>
        <pc:sldMkLst>
          <pc:docMk/>
          <pc:sldMk cId="2767567729" sldId="311"/>
        </pc:sldMkLst>
        <pc:spChg chg="mod">
          <ac:chgData name="Pratyus Pratye" userId="f0c8c8047c8e3c59" providerId="LiveId" clId="{F184FC11-831F-4A28-A62A-03767352EF25}" dt="2021-05-22T10:14:10.635" v="101" actId="1076"/>
          <ac:spMkLst>
            <pc:docMk/>
            <pc:sldMk cId="2767567729" sldId="311"/>
            <ac:spMk id="4" creationId="{50CEF41F-9F48-4983-B647-1B48FB689989}"/>
          </ac:spMkLst>
        </pc:spChg>
        <pc:spChg chg="mod">
          <ac:chgData name="Pratyus Pratye" userId="f0c8c8047c8e3c59" providerId="LiveId" clId="{F184FC11-831F-4A28-A62A-03767352EF25}" dt="2021-05-22T10:14:07.171" v="100" actId="1076"/>
          <ac:spMkLst>
            <pc:docMk/>
            <pc:sldMk cId="2767567729" sldId="311"/>
            <ac:spMk id="6" creationId="{893DFF01-025E-4EEE-91AE-9E229C71E548}"/>
          </ac:spMkLst>
        </pc:spChg>
      </pc:sldChg>
      <pc:sldChg chg="modSp mod">
        <pc:chgData name="Pratyus Pratye" userId="f0c8c8047c8e3c59" providerId="LiveId" clId="{F184FC11-831F-4A28-A62A-03767352EF25}" dt="2021-05-22T10:06:11.788" v="7" actId="1076"/>
        <pc:sldMkLst>
          <pc:docMk/>
          <pc:sldMk cId="4265899272" sldId="312"/>
        </pc:sldMkLst>
        <pc:spChg chg="mod">
          <ac:chgData name="Pratyus Pratye" userId="f0c8c8047c8e3c59" providerId="LiveId" clId="{F184FC11-831F-4A28-A62A-03767352EF25}" dt="2021-05-22T10:05:54.108" v="4" actId="1076"/>
          <ac:spMkLst>
            <pc:docMk/>
            <pc:sldMk cId="4265899272" sldId="312"/>
            <ac:spMk id="4" creationId="{64FE74EB-06BD-4381-9217-8C3968F2038E}"/>
          </ac:spMkLst>
        </pc:spChg>
        <pc:spChg chg="mod">
          <ac:chgData name="Pratyus Pratye" userId="f0c8c8047c8e3c59" providerId="LiveId" clId="{F184FC11-831F-4A28-A62A-03767352EF25}" dt="2021-05-22T10:05:48.899" v="3" actId="1076"/>
          <ac:spMkLst>
            <pc:docMk/>
            <pc:sldMk cId="4265899272" sldId="312"/>
            <ac:spMk id="7" creationId="{265B4F5E-3814-44B8-B0EC-BD2E573292A7}"/>
          </ac:spMkLst>
        </pc:spChg>
        <pc:graphicFrameChg chg="mod modGraphic">
          <ac:chgData name="Pratyus Pratye" userId="f0c8c8047c8e3c59" providerId="LiveId" clId="{F184FC11-831F-4A28-A62A-03767352EF25}" dt="2021-05-22T10:06:11.788" v="7" actId="1076"/>
          <ac:graphicFrameMkLst>
            <pc:docMk/>
            <pc:sldMk cId="4265899272" sldId="312"/>
            <ac:graphicFrameMk id="3" creationId="{CC5DBA90-571E-4BBC-BAF2-263331F03E77}"/>
          </ac:graphicFrameMkLst>
        </pc:graphicFrameChg>
      </pc:sldChg>
      <pc:sldMasterChg chg="setBg">
        <pc:chgData name="Pratyus Pratye" userId="f0c8c8047c8e3c59" providerId="LiveId" clId="{F184FC11-831F-4A28-A62A-03767352EF25}" dt="2021-05-22T10:16:47.611" v="104"/>
        <pc:sldMasterMkLst>
          <pc:docMk/>
          <pc:sldMasterMk cId="903610764" sldId="2147483672"/>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863648-207E-47DB-93DA-21BC83E4E66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16604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63648-207E-47DB-93DA-21BC83E4E66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403991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63648-207E-47DB-93DA-21BC83E4E66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398577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863648-207E-47DB-93DA-21BC83E4E66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67294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863648-207E-47DB-93DA-21BC83E4E660}"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287429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863648-207E-47DB-93DA-21BC83E4E66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239610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863648-207E-47DB-93DA-21BC83E4E660}"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316684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863648-207E-47DB-93DA-21BC83E4E660}"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74522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63648-207E-47DB-93DA-21BC83E4E660}"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11396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863648-207E-47DB-93DA-21BC83E4E66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161763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863648-207E-47DB-93DA-21BC83E4E660}"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AB871-E483-4462-8E6E-8B7A569FF259}" type="slidenum">
              <a:rPr lang="en-IN" smtClean="0"/>
              <a:t>‹#›</a:t>
            </a:fld>
            <a:endParaRPr lang="en-IN"/>
          </a:p>
        </p:txBody>
      </p:sp>
    </p:spTree>
    <p:extLst>
      <p:ext uri="{BB962C8B-B14F-4D97-AF65-F5344CB8AC3E}">
        <p14:creationId xmlns:p14="http://schemas.microsoft.com/office/powerpoint/2010/main" val="378399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63648-207E-47DB-93DA-21BC83E4E660}" type="datetimeFigureOut">
              <a:rPr lang="en-IN" smtClean="0"/>
              <a:t>03-04-2024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AB871-E483-4462-8E6E-8B7A569FF259}" type="slidenum">
              <a:rPr lang="en-IN" smtClean="0"/>
              <a:t>‹#›</a:t>
            </a:fld>
            <a:endParaRPr lang="en-IN"/>
          </a:p>
        </p:txBody>
      </p:sp>
    </p:spTree>
    <p:extLst>
      <p:ext uri="{BB962C8B-B14F-4D97-AF65-F5344CB8AC3E}">
        <p14:creationId xmlns:p14="http://schemas.microsoft.com/office/powerpoint/2010/main" val="9279738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8BC7BF-3213-46ED-91DA-F027D6B26B51}"/>
              </a:ext>
            </a:extLst>
          </p:cNvPr>
          <p:cNvSpPr txBox="1"/>
          <p:nvPr/>
        </p:nvSpPr>
        <p:spPr>
          <a:xfrm>
            <a:off x="8575829" y="5954242"/>
            <a:ext cx="3302494" cy="400110"/>
          </a:xfrm>
          <a:prstGeom prst="rect">
            <a:avLst/>
          </a:prstGeom>
          <a:noFill/>
        </p:spPr>
        <p:txBody>
          <a:bodyPr wrap="square">
            <a:spAutoFit/>
          </a:bodyPr>
          <a:lstStyle/>
          <a:p>
            <a:r>
              <a:rPr lang="en-US" b="1" dirty="0">
                <a:solidFill>
                  <a:srgbClr val="FF0000"/>
                </a:solidFill>
                <a:latin typeface="Bodoni MT Black" panose="02070A03080606020203" pitchFamily="18" charset="0"/>
              </a:rPr>
              <a:t> </a:t>
            </a:r>
            <a:r>
              <a:rPr lang="en-US" sz="2000" b="1" dirty="0">
                <a:solidFill>
                  <a:srgbClr val="FF0000"/>
                </a:solidFill>
                <a:latin typeface="Bodoni MT Black" panose="02070A03080606020203" pitchFamily="18" charset="0"/>
              </a:rPr>
              <a:t>PRATYUS PRATYE</a:t>
            </a:r>
          </a:p>
        </p:txBody>
      </p:sp>
      <p:sp>
        <p:nvSpPr>
          <p:cNvPr id="3" name="Rectangle 2">
            <a:extLst>
              <a:ext uri="{FF2B5EF4-FFF2-40B4-BE49-F238E27FC236}">
                <a16:creationId xmlns:a16="http://schemas.microsoft.com/office/drawing/2014/main" id="{1DE0158E-ED28-4729-9522-1BDEA18A0EDA}"/>
              </a:ext>
            </a:extLst>
          </p:cNvPr>
          <p:cNvSpPr/>
          <p:nvPr/>
        </p:nvSpPr>
        <p:spPr>
          <a:xfrm>
            <a:off x="2945357" y="996493"/>
            <a:ext cx="6514347" cy="3046988"/>
          </a:xfrm>
          <a:prstGeom prst="rect">
            <a:avLst/>
          </a:prstGeom>
          <a:noFill/>
        </p:spPr>
        <p:txBody>
          <a:bodyPr wrap="none" lIns="91440" tIns="45720" rIns="91440" bIns="45720">
            <a:spAutoFit/>
          </a:bodyPr>
          <a:lstStyle/>
          <a:p>
            <a:pPr algn="ctr"/>
            <a:r>
              <a:rPr lang="en-US" sz="7200" dirty="0">
                <a:ln w="0"/>
                <a:solidFill>
                  <a:srgbClr val="0070C0"/>
                </a:solidFill>
                <a:effectLst>
                  <a:outerShdw blurRad="38100" dist="25400" dir="5400000" algn="ctr" rotWithShape="0">
                    <a:srgbClr val="6E747A">
                      <a:alpha val="43000"/>
                    </a:srgbClr>
                  </a:outerShdw>
                </a:effectLst>
                <a:latin typeface="Bodoni MT Black" panose="02070A03080606020203" pitchFamily="18" charset="0"/>
              </a:rPr>
              <a:t>Permutation </a:t>
            </a:r>
          </a:p>
          <a:p>
            <a:pPr algn="ctr"/>
            <a:r>
              <a:rPr lang="en-US" sz="4800" dirty="0">
                <a:ln w="0"/>
                <a:solidFill>
                  <a:srgbClr val="0070C0"/>
                </a:solidFill>
                <a:effectLst>
                  <a:outerShdw blurRad="38100" dist="25400" dir="5400000" algn="ctr" rotWithShape="0">
                    <a:srgbClr val="6E747A">
                      <a:alpha val="43000"/>
                    </a:srgbClr>
                  </a:outerShdw>
                </a:effectLst>
                <a:latin typeface="Bodoni MT Black" panose="02070A03080606020203" pitchFamily="18" charset="0"/>
              </a:rPr>
              <a:t>and </a:t>
            </a:r>
          </a:p>
          <a:p>
            <a:pPr algn="ctr"/>
            <a:r>
              <a:rPr lang="en-US" sz="7200" dirty="0">
                <a:ln w="0"/>
                <a:solidFill>
                  <a:srgbClr val="0070C0"/>
                </a:solidFill>
                <a:effectLst>
                  <a:outerShdw blurRad="38100" dist="25400" dir="5400000" algn="ctr" rotWithShape="0">
                    <a:srgbClr val="6E747A">
                      <a:alpha val="43000"/>
                    </a:srgbClr>
                  </a:outerShdw>
                </a:effectLst>
                <a:latin typeface="Bodoni MT Black" panose="02070A03080606020203" pitchFamily="18" charset="0"/>
              </a:rPr>
              <a:t>Combination</a:t>
            </a:r>
            <a:endParaRPr lang="en-IN" sz="7200" dirty="0">
              <a:ln w="0"/>
              <a:solidFill>
                <a:srgbClr val="0070C0"/>
              </a:solidFill>
              <a:effectLst>
                <a:outerShdw blurRad="38100" dist="25400" dir="5400000" algn="ctr" rotWithShape="0">
                  <a:srgbClr val="6E747A">
                    <a:alpha val="43000"/>
                  </a:srgbClr>
                </a:outerShdw>
              </a:effectLst>
              <a:latin typeface="Bodoni MT Black" panose="02070A03080606020203" pitchFamily="18" charset="0"/>
            </a:endParaRPr>
          </a:p>
        </p:txBody>
      </p:sp>
    </p:spTree>
    <p:extLst>
      <p:ext uri="{BB962C8B-B14F-4D97-AF65-F5344CB8AC3E}">
        <p14:creationId xmlns:p14="http://schemas.microsoft.com/office/powerpoint/2010/main" val="234893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013" y="72963"/>
            <a:ext cx="11472909" cy="663606"/>
          </a:xfrm>
        </p:spPr>
        <p:txBody>
          <a:bodyPr>
            <a:noAutofit/>
          </a:bodyPr>
          <a:lstStyle/>
          <a:p>
            <a:pPr marL="0" indent="0">
              <a:buNone/>
            </a:pPr>
            <a:br>
              <a:rPr lang="en-GB" dirty="0"/>
            </a:br>
            <a:r>
              <a:rPr lang="en-GB" dirty="0"/>
              <a:t>1. In a box, there are 5 black pens, 3 white pens and 4 red pens. In how many ways can 2 black pens, 2 	white pens and 2 red pens can be chosen?</a:t>
            </a:r>
            <a:endParaRPr lang="en-IN" dirty="0"/>
          </a:p>
        </p:txBody>
      </p:sp>
    </p:spTree>
    <p:extLst>
      <p:ext uri="{BB962C8B-B14F-4D97-AF65-F5344CB8AC3E}">
        <p14:creationId xmlns:p14="http://schemas.microsoft.com/office/powerpoint/2010/main" val="148418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C9811F-E049-4965-8E73-5C7F56F52E0D}"/>
              </a:ext>
            </a:extLst>
          </p:cNvPr>
          <p:cNvSpPr txBox="1"/>
          <p:nvPr/>
        </p:nvSpPr>
        <p:spPr>
          <a:xfrm>
            <a:off x="325514" y="290250"/>
            <a:ext cx="11540971" cy="3046988"/>
          </a:xfrm>
          <a:prstGeom prst="rect">
            <a:avLst/>
          </a:prstGeom>
          <a:noFill/>
        </p:spPr>
        <p:txBody>
          <a:bodyPr wrap="square">
            <a:spAutoFit/>
          </a:bodyPr>
          <a:lstStyle/>
          <a:p>
            <a:pPr marL="0" indent="0" algn="just">
              <a:buNone/>
            </a:pPr>
            <a:r>
              <a:rPr lang="en-GB" sz="3200" b="1" dirty="0"/>
              <a:t>2. A question paper consists of 10 questions divided into two parts A and B. Each part contains five questions. A candidate is required to attempt six questions in all of which at least 2 should be from part A and at least 2 from part B. In how many ways can the candidate select the questions if he can answer all questions equally well?</a:t>
            </a:r>
          </a:p>
        </p:txBody>
      </p:sp>
    </p:spTree>
    <p:extLst>
      <p:ext uri="{BB962C8B-B14F-4D97-AF65-F5344CB8AC3E}">
        <p14:creationId xmlns:p14="http://schemas.microsoft.com/office/powerpoint/2010/main" val="158313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572" y="298044"/>
            <a:ext cx="11547187" cy="2062103"/>
          </a:xfrm>
          <a:prstGeom prst="rect">
            <a:avLst/>
          </a:prstGeom>
        </p:spPr>
        <p:txBody>
          <a:bodyPr wrap="square">
            <a:spAutoFit/>
          </a:bodyPr>
          <a:lstStyle/>
          <a:p>
            <a:r>
              <a:rPr lang="en-GB" sz="3200" dirty="0"/>
              <a:t>3. A committee of 5 persons is to be formed from 6 men and 4 women. In how many ways can this be done when</a:t>
            </a:r>
            <a:endParaRPr lang="en-IN" sz="3200" dirty="0"/>
          </a:p>
          <a:p>
            <a:r>
              <a:rPr lang="en-GB" sz="3200" dirty="0"/>
              <a:t>(</a:t>
            </a:r>
            <a:r>
              <a:rPr lang="en-GB" sz="3200" dirty="0" err="1"/>
              <a:t>i</a:t>
            </a:r>
            <a:r>
              <a:rPr lang="en-GB" sz="3200" dirty="0"/>
              <a:t>) at least 2 women are included?</a:t>
            </a:r>
            <a:endParaRPr lang="en-IN" sz="3200" dirty="0"/>
          </a:p>
          <a:p>
            <a:r>
              <a:rPr lang="en-GB" sz="3200" dirty="0"/>
              <a:t>(ii) at most 2 women are included?</a:t>
            </a:r>
            <a:endParaRPr lang="en-IN" sz="3200" dirty="0"/>
          </a:p>
        </p:txBody>
      </p:sp>
    </p:spTree>
    <p:extLst>
      <p:ext uri="{BB962C8B-B14F-4D97-AF65-F5344CB8AC3E}">
        <p14:creationId xmlns:p14="http://schemas.microsoft.com/office/powerpoint/2010/main" val="69057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1C8D7-E222-4B47-AB0B-171DD3126C5A}"/>
              </a:ext>
            </a:extLst>
          </p:cNvPr>
          <p:cNvSpPr txBox="1"/>
          <p:nvPr/>
        </p:nvSpPr>
        <p:spPr>
          <a:xfrm>
            <a:off x="271656" y="118031"/>
            <a:ext cx="11402480" cy="2554545"/>
          </a:xfrm>
          <a:prstGeom prst="rect">
            <a:avLst/>
          </a:prstGeom>
          <a:noFill/>
        </p:spPr>
        <p:txBody>
          <a:bodyPr wrap="square">
            <a:spAutoFit/>
          </a:bodyPr>
          <a:lstStyle/>
          <a:p>
            <a:pPr marL="0" indent="0">
              <a:buNone/>
            </a:pPr>
            <a:endParaRPr lang="en-IN" sz="3200" dirty="0"/>
          </a:p>
          <a:p>
            <a:pPr marL="0" indent="0">
              <a:buNone/>
            </a:pPr>
            <a:r>
              <a:rPr lang="en-GB" sz="3200" dirty="0"/>
              <a:t>4. The Indian Cricket team consists of 16 players. It includes 2 wicket keepers and 5 bowlers. In how many ways can a cricket eleven be selected if we have to select 1 wicket keeper and at least 4 bowlers?</a:t>
            </a:r>
          </a:p>
        </p:txBody>
      </p:sp>
    </p:spTree>
    <p:extLst>
      <p:ext uri="{BB962C8B-B14F-4D97-AF65-F5344CB8AC3E}">
        <p14:creationId xmlns:p14="http://schemas.microsoft.com/office/powerpoint/2010/main" val="1765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858236-D8AB-4F83-B4F2-637CD9AB467C}"/>
              </a:ext>
            </a:extLst>
          </p:cNvPr>
          <p:cNvSpPr txBox="1"/>
          <p:nvPr/>
        </p:nvSpPr>
        <p:spPr>
          <a:xfrm>
            <a:off x="363985" y="320465"/>
            <a:ext cx="10759736" cy="369332"/>
          </a:xfrm>
          <a:prstGeom prst="rect">
            <a:avLst/>
          </a:prstGeom>
          <a:noFill/>
        </p:spPr>
        <p:txBody>
          <a:bodyPr wrap="square">
            <a:spAutoFit/>
          </a:bodyPr>
          <a:lstStyle/>
          <a:p>
            <a:pPr marL="0" indent="0">
              <a:buNone/>
            </a:pPr>
            <a:r>
              <a:rPr lang="en-GB" dirty="0"/>
              <a:t>5. In a 8*8 chess board, how many rectangles can be formed? (Squares are special form of rectangles)</a:t>
            </a:r>
            <a:endParaRPr lang="en-IN" dirty="0"/>
          </a:p>
        </p:txBody>
      </p:sp>
    </p:spTree>
    <p:extLst>
      <p:ext uri="{BB962C8B-B14F-4D97-AF65-F5344CB8AC3E}">
        <p14:creationId xmlns:p14="http://schemas.microsoft.com/office/powerpoint/2010/main" val="336161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829" y="248573"/>
            <a:ext cx="11336012" cy="1038689"/>
          </a:xfrm>
        </p:spPr>
        <p:txBody>
          <a:bodyPr>
            <a:noAutofit/>
          </a:bodyPr>
          <a:lstStyle/>
          <a:p>
            <a:pPr marL="0" indent="0">
              <a:buNone/>
            </a:pPr>
            <a:r>
              <a:rPr lang="en-GB" sz="3200" dirty="0"/>
              <a:t>6. If there are 10 persons in a party, and each shake hands with all the persons in the party, then how many handshakes took place in the party?</a:t>
            </a:r>
            <a:endParaRPr lang="en-IN" sz="3200" dirty="0"/>
          </a:p>
        </p:txBody>
      </p:sp>
    </p:spTree>
    <p:extLst>
      <p:ext uri="{BB962C8B-B14F-4D97-AF65-F5344CB8AC3E}">
        <p14:creationId xmlns:p14="http://schemas.microsoft.com/office/powerpoint/2010/main" val="383497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28446A-90DE-4AD5-86EF-9F4D17FD8253}"/>
              </a:ext>
            </a:extLst>
          </p:cNvPr>
          <p:cNvSpPr txBox="1"/>
          <p:nvPr/>
        </p:nvSpPr>
        <p:spPr>
          <a:xfrm>
            <a:off x="221942" y="329343"/>
            <a:ext cx="11265763" cy="2554545"/>
          </a:xfrm>
          <a:prstGeom prst="rect">
            <a:avLst/>
          </a:prstGeom>
          <a:noFill/>
        </p:spPr>
        <p:txBody>
          <a:bodyPr wrap="square">
            <a:spAutoFit/>
          </a:bodyPr>
          <a:lstStyle/>
          <a:p>
            <a:pPr marL="0" indent="0">
              <a:buNone/>
            </a:pPr>
            <a:r>
              <a:rPr lang="en-GB" sz="3200" dirty="0"/>
              <a:t>7. Find the number of diagonals that can be drawn by joining the vertices of a decagon.</a:t>
            </a:r>
          </a:p>
          <a:p>
            <a:pPr marL="0" indent="0">
              <a:buNone/>
            </a:pPr>
            <a:endParaRPr lang="en-GB" sz="3200" dirty="0"/>
          </a:p>
          <a:p>
            <a:r>
              <a:rPr lang="en-GB" sz="3200" dirty="0"/>
              <a:t>8. In the above questions how many triangles can be formed?</a:t>
            </a:r>
            <a:endParaRPr lang="en-IN" sz="3200" dirty="0"/>
          </a:p>
          <a:p>
            <a:pPr marL="0" indent="0">
              <a:buNone/>
            </a:pPr>
            <a:endParaRPr lang="en-IN" sz="3200" dirty="0"/>
          </a:p>
        </p:txBody>
      </p:sp>
    </p:spTree>
    <p:extLst>
      <p:ext uri="{BB962C8B-B14F-4D97-AF65-F5344CB8AC3E}">
        <p14:creationId xmlns:p14="http://schemas.microsoft.com/office/powerpoint/2010/main" val="2972591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A8CB46-94F7-44B2-AB02-C4D1E09E2598}"/>
              </a:ext>
            </a:extLst>
          </p:cNvPr>
          <p:cNvSpPr txBox="1"/>
          <p:nvPr/>
        </p:nvSpPr>
        <p:spPr>
          <a:xfrm>
            <a:off x="230819" y="309797"/>
            <a:ext cx="11283518" cy="2062103"/>
          </a:xfrm>
          <a:prstGeom prst="rect">
            <a:avLst/>
          </a:prstGeom>
          <a:noFill/>
        </p:spPr>
        <p:txBody>
          <a:bodyPr wrap="square">
            <a:spAutoFit/>
          </a:bodyPr>
          <a:lstStyle/>
          <a:p>
            <a:pPr marL="0" indent="0">
              <a:buNone/>
            </a:pPr>
            <a:r>
              <a:rPr lang="en-GB" sz="3200" dirty="0"/>
              <a:t>9. Find the total number of triangles that can be formed by joining the vertices of the polygon of n sides. If the polygon has the same number of diagonals as its sides, find the number of triangles?</a:t>
            </a:r>
            <a:endParaRPr lang="en-IN" sz="3200" dirty="0"/>
          </a:p>
        </p:txBody>
      </p:sp>
    </p:spTree>
    <p:extLst>
      <p:ext uri="{BB962C8B-B14F-4D97-AF65-F5344CB8AC3E}">
        <p14:creationId xmlns:p14="http://schemas.microsoft.com/office/powerpoint/2010/main" val="374818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168654-8916-4FEB-BC71-615107A6CD93}"/>
              </a:ext>
            </a:extLst>
          </p:cNvPr>
          <p:cNvSpPr txBox="1"/>
          <p:nvPr/>
        </p:nvSpPr>
        <p:spPr>
          <a:xfrm>
            <a:off x="254493" y="384361"/>
            <a:ext cx="11398928" cy="2554545"/>
          </a:xfrm>
          <a:prstGeom prst="rect">
            <a:avLst/>
          </a:prstGeom>
          <a:noFill/>
        </p:spPr>
        <p:txBody>
          <a:bodyPr wrap="square">
            <a:spAutoFit/>
          </a:bodyPr>
          <a:lstStyle/>
          <a:p>
            <a:pPr marL="0" indent="0">
              <a:buNone/>
            </a:pPr>
            <a:r>
              <a:rPr lang="en-GB" sz="3200" dirty="0"/>
              <a:t>10. There are 10 points in a plane. Except for 4 points which are collinear no three points are in a straight line. Find</a:t>
            </a:r>
            <a:endParaRPr lang="en-IN" sz="3200" dirty="0"/>
          </a:p>
          <a:p>
            <a:pPr marL="0" indent="0">
              <a:buNone/>
            </a:pPr>
            <a:r>
              <a:rPr lang="en-GB" sz="3200" dirty="0"/>
              <a:t>(</a:t>
            </a:r>
            <a:r>
              <a:rPr lang="en-GB" sz="3200" dirty="0" err="1"/>
              <a:t>i</a:t>
            </a:r>
            <a:r>
              <a:rPr lang="en-GB" sz="3200" dirty="0"/>
              <a:t>) The number of straight lines obtained by joining these points,</a:t>
            </a:r>
            <a:endParaRPr lang="en-IN" sz="3200" dirty="0"/>
          </a:p>
          <a:p>
            <a:pPr marL="0" indent="0">
              <a:buNone/>
            </a:pPr>
            <a:r>
              <a:rPr lang="en-GB" sz="3200" dirty="0"/>
              <a:t>(ii) Number of triangles that can be formed with the vertices as these points.</a:t>
            </a:r>
            <a:endParaRPr lang="en-IN" sz="3200" dirty="0"/>
          </a:p>
        </p:txBody>
      </p:sp>
    </p:spTree>
    <p:extLst>
      <p:ext uri="{BB962C8B-B14F-4D97-AF65-F5344CB8AC3E}">
        <p14:creationId xmlns:p14="http://schemas.microsoft.com/office/powerpoint/2010/main" val="28509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865" y="805220"/>
            <a:ext cx="11314269" cy="576147"/>
          </a:xfrm>
        </p:spPr>
        <p:txBody>
          <a:bodyPr>
            <a:noAutofit/>
          </a:bodyPr>
          <a:lstStyle/>
          <a:p>
            <a:pPr marL="0" indent="0">
              <a:buNone/>
            </a:pPr>
            <a:r>
              <a:rPr lang="en-GB" sz="3200" dirty="0"/>
              <a:t>1. How many 9-letter ‘words’ can be formed from the letters of HYPERBOLA if the letters P, E, and R must be together?</a:t>
            </a:r>
            <a:endParaRPr lang="en-IN" sz="3200" dirty="0"/>
          </a:p>
        </p:txBody>
      </p:sp>
      <p:sp>
        <p:nvSpPr>
          <p:cNvPr id="4" name="TextBox 3">
            <a:extLst>
              <a:ext uri="{FF2B5EF4-FFF2-40B4-BE49-F238E27FC236}">
                <a16:creationId xmlns:a16="http://schemas.microsoft.com/office/drawing/2014/main" id="{56CADE17-C460-45EF-9E14-79AF5FD7E8C3}"/>
              </a:ext>
            </a:extLst>
          </p:cNvPr>
          <p:cNvSpPr txBox="1"/>
          <p:nvPr/>
        </p:nvSpPr>
        <p:spPr>
          <a:xfrm>
            <a:off x="2745420" y="174879"/>
            <a:ext cx="6460725" cy="461665"/>
          </a:xfrm>
          <a:prstGeom prst="rect">
            <a:avLst/>
          </a:prstGeom>
          <a:noFill/>
        </p:spPr>
        <p:txBody>
          <a:bodyPr wrap="square">
            <a:spAutoFit/>
          </a:bodyPr>
          <a:lstStyle/>
          <a:p>
            <a:pPr marL="0" indent="0">
              <a:buNone/>
            </a:pPr>
            <a:r>
              <a:rPr lang="en-GB" sz="2400" b="1" dirty="0"/>
              <a:t>PERMUTATIONS  WITH RESTRICTIONS</a:t>
            </a:r>
            <a:endParaRPr lang="en-IN" sz="2400" dirty="0"/>
          </a:p>
        </p:txBody>
      </p:sp>
    </p:spTree>
    <p:extLst>
      <p:ext uri="{BB962C8B-B14F-4D97-AF65-F5344CB8AC3E}">
        <p14:creationId xmlns:p14="http://schemas.microsoft.com/office/powerpoint/2010/main" val="421920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9152E8-4460-4473-8F03-1D78EE21B957}"/>
              </a:ext>
            </a:extLst>
          </p:cNvPr>
          <p:cNvSpPr txBox="1"/>
          <p:nvPr/>
        </p:nvSpPr>
        <p:spPr>
          <a:xfrm>
            <a:off x="384700" y="217224"/>
            <a:ext cx="6096000" cy="556434"/>
          </a:xfrm>
          <a:prstGeom prst="rect">
            <a:avLst/>
          </a:prstGeom>
          <a:noFill/>
        </p:spPr>
        <p:txBody>
          <a:bodyPr wrap="square">
            <a:spAutoFit/>
          </a:bodyPr>
          <a:lstStyle/>
          <a:p>
            <a:pPr algn="just">
              <a:lnSpc>
                <a:spcPct val="115000"/>
              </a:lnSpc>
              <a:spcAft>
                <a:spcPts val="1000"/>
              </a:spcAft>
            </a:pPr>
            <a:r>
              <a:rPr lang="en-GB" sz="28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Fundamentals Counting Principle</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85A8D95-B1CE-468F-A126-911E6745D747}"/>
              </a:ext>
            </a:extLst>
          </p:cNvPr>
          <p:cNvSpPr txBox="1"/>
          <p:nvPr/>
        </p:nvSpPr>
        <p:spPr>
          <a:xfrm>
            <a:off x="384699" y="889707"/>
            <a:ext cx="11582399" cy="2049600"/>
          </a:xfrm>
          <a:prstGeom prst="rect">
            <a:avLst/>
          </a:prstGeom>
          <a:noFill/>
        </p:spPr>
        <p:txBody>
          <a:bodyPr wrap="square">
            <a:spAutoFit/>
          </a:bodyPr>
          <a:lstStyle/>
          <a:p>
            <a:pPr algn="just">
              <a:lnSpc>
                <a:spcPct val="115000"/>
              </a:lnSpc>
              <a:spcAft>
                <a:spcPts val="10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1. The Multiplication Principle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operation A can be performed in “P” ways, and for each of these operations B can be performed in “Q” ways, then the combined operation A and B can be performed in “PQ” ways.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How</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many different coat-and-trouser outfits can be formed if 4 coats and 5 pairs of trousers are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Solution: 4 x 5 = 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26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13560E-A1ED-4A84-AD41-3B22938DADBD}"/>
              </a:ext>
            </a:extLst>
          </p:cNvPr>
          <p:cNvSpPr txBox="1"/>
          <p:nvPr/>
        </p:nvSpPr>
        <p:spPr>
          <a:xfrm>
            <a:off x="346229" y="347099"/>
            <a:ext cx="11079332" cy="1077218"/>
          </a:xfrm>
          <a:prstGeom prst="rect">
            <a:avLst/>
          </a:prstGeom>
          <a:noFill/>
        </p:spPr>
        <p:txBody>
          <a:bodyPr wrap="square">
            <a:spAutoFit/>
          </a:bodyPr>
          <a:lstStyle/>
          <a:p>
            <a:pPr marL="0" indent="0">
              <a:buNone/>
            </a:pPr>
            <a:r>
              <a:rPr lang="en-GB" sz="3200" dirty="0"/>
              <a:t>2. How many ways can 3 married couples be arranged in a row if the married couples must be together?</a:t>
            </a:r>
            <a:endParaRPr lang="en-IN" sz="3200" dirty="0"/>
          </a:p>
        </p:txBody>
      </p:sp>
    </p:spTree>
    <p:extLst>
      <p:ext uri="{BB962C8B-B14F-4D97-AF65-F5344CB8AC3E}">
        <p14:creationId xmlns:p14="http://schemas.microsoft.com/office/powerpoint/2010/main" val="102590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088536-336A-4B3C-B3F6-CFC34B53D51D}"/>
              </a:ext>
            </a:extLst>
          </p:cNvPr>
          <p:cNvSpPr txBox="1"/>
          <p:nvPr/>
        </p:nvSpPr>
        <p:spPr>
          <a:xfrm>
            <a:off x="254493" y="247652"/>
            <a:ext cx="11683014" cy="2062103"/>
          </a:xfrm>
          <a:prstGeom prst="rect">
            <a:avLst/>
          </a:prstGeom>
          <a:noFill/>
        </p:spPr>
        <p:txBody>
          <a:bodyPr wrap="square">
            <a:spAutoFit/>
          </a:bodyPr>
          <a:lstStyle/>
          <a:p>
            <a:pPr marL="0" indent="0">
              <a:buNone/>
            </a:pPr>
            <a:r>
              <a:rPr lang="en-GB" sz="3200" dirty="0"/>
              <a:t>3. How many 9—letter ‘word’ can be formed from the letters of the word HYPERBOLA if the letters H, Y, P, E, R cannot be together?</a:t>
            </a:r>
            <a:endParaRPr lang="en-IN" sz="3200" dirty="0"/>
          </a:p>
          <a:p>
            <a:pPr marL="0" indent="0">
              <a:buNone/>
            </a:pPr>
            <a:r>
              <a:rPr lang="en-GB" sz="3200" dirty="0"/>
              <a:t>Hint- Not together= (All the possible ways)—together</a:t>
            </a:r>
            <a:endParaRPr lang="en-IN" sz="3200" dirty="0"/>
          </a:p>
        </p:txBody>
      </p:sp>
    </p:spTree>
    <p:extLst>
      <p:ext uri="{BB962C8B-B14F-4D97-AF65-F5344CB8AC3E}">
        <p14:creationId xmlns:p14="http://schemas.microsoft.com/office/powerpoint/2010/main" val="3880677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28A6F-F7A8-4E26-B2A0-1C75F04DCA46}"/>
              </a:ext>
            </a:extLst>
          </p:cNvPr>
          <p:cNvSpPr txBox="1"/>
          <p:nvPr/>
        </p:nvSpPr>
        <p:spPr>
          <a:xfrm>
            <a:off x="355106" y="187301"/>
            <a:ext cx="10981677" cy="1077218"/>
          </a:xfrm>
          <a:prstGeom prst="rect">
            <a:avLst/>
          </a:prstGeom>
          <a:noFill/>
        </p:spPr>
        <p:txBody>
          <a:bodyPr wrap="square">
            <a:spAutoFit/>
          </a:bodyPr>
          <a:lstStyle/>
          <a:p>
            <a:pPr marL="0" indent="0">
              <a:buNone/>
            </a:pPr>
            <a:r>
              <a:rPr lang="en-GB" sz="3200" dirty="0"/>
              <a:t>4. How many different ways can 6 books be arranged on a shelf if a dictionary and thesaurus not be together?</a:t>
            </a:r>
            <a:endParaRPr lang="en-IN" sz="3200" dirty="0"/>
          </a:p>
        </p:txBody>
      </p:sp>
    </p:spTree>
    <p:extLst>
      <p:ext uri="{BB962C8B-B14F-4D97-AF65-F5344CB8AC3E}">
        <p14:creationId xmlns:p14="http://schemas.microsoft.com/office/powerpoint/2010/main" val="2756975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DF3FFB-E009-4092-896C-E19D2200B505}"/>
              </a:ext>
            </a:extLst>
          </p:cNvPr>
          <p:cNvSpPr txBox="1"/>
          <p:nvPr/>
        </p:nvSpPr>
        <p:spPr>
          <a:xfrm>
            <a:off x="250055" y="178422"/>
            <a:ext cx="11461072" cy="1077218"/>
          </a:xfrm>
          <a:prstGeom prst="rect">
            <a:avLst/>
          </a:prstGeom>
          <a:noFill/>
        </p:spPr>
        <p:txBody>
          <a:bodyPr wrap="square">
            <a:spAutoFit/>
          </a:bodyPr>
          <a:lstStyle/>
          <a:p>
            <a:pPr marL="0" indent="0">
              <a:buNone/>
            </a:pPr>
            <a:r>
              <a:rPr lang="en-GB" sz="3200" dirty="0"/>
              <a:t>5. If you have 6 New Year greeting cards and you want to send them to 4 of your friends, in how many ways can this be done?</a:t>
            </a:r>
            <a:endParaRPr lang="en-IN" sz="3200" dirty="0"/>
          </a:p>
        </p:txBody>
      </p:sp>
    </p:spTree>
    <p:extLst>
      <p:ext uri="{BB962C8B-B14F-4D97-AF65-F5344CB8AC3E}">
        <p14:creationId xmlns:p14="http://schemas.microsoft.com/office/powerpoint/2010/main" val="680025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B107BB-9B0B-4312-961F-4E73A1CA2E0F}"/>
              </a:ext>
            </a:extLst>
          </p:cNvPr>
          <p:cNvSpPr txBox="1"/>
          <p:nvPr/>
        </p:nvSpPr>
        <p:spPr>
          <a:xfrm>
            <a:off x="328473" y="221020"/>
            <a:ext cx="11301273" cy="2062103"/>
          </a:xfrm>
          <a:prstGeom prst="rect">
            <a:avLst/>
          </a:prstGeom>
          <a:noFill/>
        </p:spPr>
        <p:txBody>
          <a:bodyPr wrap="square">
            <a:spAutoFit/>
          </a:bodyPr>
          <a:lstStyle/>
          <a:p>
            <a:pPr marL="0" indent="0">
              <a:buNone/>
            </a:pPr>
            <a:r>
              <a:rPr lang="en-GB" sz="3200" dirty="0"/>
              <a:t>6. Suppose 7 students are staying in a hall in a hostel and they are allotted 7 beds. Among them, Parvin does not want a bed next to Anju because Anju snores. Then, in how many ways can you allot the beds?</a:t>
            </a:r>
            <a:endParaRPr lang="en-IN" sz="3200" dirty="0"/>
          </a:p>
        </p:txBody>
      </p:sp>
    </p:spTree>
    <p:extLst>
      <p:ext uri="{BB962C8B-B14F-4D97-AF65-F5344CB8AC3E}">
        <p14:creationId xmlns:p14="http://schemas.microsoft.com/office/powerpoint/2010/main" val="568221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616E1C-D846-482E-B6A2-67094FA32617}"/>
              </a:ext>
            </a:extLst>
          </p:cNvPr>
          <p:cNvSpPr txBox="1"/>
          <p:nvPr/>
        </p:nvSpPr>
        <p:spPr>
          <a:xfrm>
            <a:off x="328473" y="284955"/>
            <a:ext cx="11647503" cy="1077218"/>
          </a:xfrm>
          <a:prstGeom prst="rect">
            <a:avLst/>
          </a:prstGeom>
          <a:noFill/>
        </p:spPr>
        <p:txBody>
          <a:bodyPr wrap="square">
            <a:spAutoFit/>
          </a:bodyPr>
          <a:lstStyle/>
          <a:p>
            <a:pPr marL="0" indent="0">
              <a:buNone/>
            </a:pPr>
            <a:r>
              <a:rPr lang="en-GB" sz="3200" dirty="0"/>
              <a:t>7. In how many ways can an animal trainer arrange 5 lions and 4 tigers in a row so that no two lions are together?</a:t>
            </a:r>
            <a:endParaRPr lang="en-IN" sz="3200" dirty="0"/>
          </a:p>
        </p:txBody>
      </p:sp>
    </p:spTree>
    <p:extLst>
      <p:ext uri="{BB962C8B-B14F-4D97-AF65-F5344CB8AC3E}">
        <p14:creationId xmlns:p14="http://schemas.microsoft.com/office/powerpoint/2010/main" val="147619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410E8-9545-4A32-B996-702D8BC9F7A9}"/>
              </a:ext>
            </a:extLst>
          </p:cNvPr>
          <p:cNvSpPr txBox="1"/>
          <p:nvPr/>
        </p:nvSpPr>
        <p:spPr>
          <a:xfrm>
            <a:off x="230819" y="221020"/>
            <a:ext cx="11789546" cy="2062103"/>
          </a:xfrm>
          <a:prstGeom prst="rect">
            <a:avLst/>
          </a:prstGeom>
          <a:noFill/>
        </p:spPr>
        <p:txBody>
          <a:bodyPr wrap="square">
            <a:spAutoFit/>
          </a:bodyPr>
          <a:lstStyle/>
          <a:p>
            <a:pPr marL="0" indent="0">
              <a:buNone/>
            </a:pPr>
            <a:r>
              <a:rPr lang="en-GB" sz="3200" dirty="0"/>
              <a:t>8. There are 4 books on fairy tales, 5 novels and 3 plays. In how many ways can you arrange these so that books on fairy tales are together, novels are together and plays are together and in the order, books on fairy-tales, novels and plays.</a:t>
            </a:r>
            <a:endParaRPr lang="en-IN" sz="3200" dirty="0"/>
          </a:p>
        </p:txBody>
      </p:sp>
    </p:spTree>
    <p:extLst>
      <p:ext uri="{BB962C8B-B14F-4D97-AF65-F5344CB8AC3E}">
        <p14:creationId xmlns:p14="http://schemas.microsoft.com/office/powerpoint/2010/main" val="244289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B4D15C-C045-4D94-8537-7042B1D18F3B}"/>
              </a:ext>
            </a:extLst>
          </p:cNvPr>
          <p:cNvSpPr txBox="1"/>
          <p:nvPr/>
        </p:nvSpPr>
        <p:spPr>
          <a:xfrm>
            <a:off x="284085" y="320465"/>
            <a:ext cx="10440139" cy="1077218"/>
          </a:xfrm>
          <a:prstGeom prst="rect">
            <a:avLst/>
          </a:prstGeom>
          <a:noFill/>
        </p:spPr>
        <p:txBody>
          <a:bodyPr wrap="square">
            <a:spAutoFit/>
          </a:bodyPr>
          <a:lstStyle/>
          <a:p>
            <a:pPr marL="0" indent="0">
              <a:buNone/>
            </a:pPr>
            <a:r>
              <a:rPr lang="en-GB" sz="3200" dirty="0"/>
              <a:t>9. In how many ways can 4 girls and 5 boys be arranged in a row so that all the four girls are together?</a:t>
            </a:r>
            <a:endParaRPr lang="en-IN" sz="3200" dirty="0"/>
          </a:p>
        </p:txBody>
      </p:sp>
    </p:spTree>
    <p:extLst>
      <p:ext uri="{BB962C8B-B14F-4D97-AF65-F5344CB8AC3E}">
        <p14:creationId xmlns:p14="http://schemas.microsoft.com/office/powerpoint/2010/main" val="27214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361" y="854660"/>
            <a:ext cx="11764392" cy="1782008"/>
          </a:xfrm>
        </p:spPr>
        <p:txBody>
          <a:bodyPr>
            <a:noAutofit/>
          </a:bodyPr>
          <a:lstStyle/>
          <a:p>
            <a:pPr marL="0" indent="0">
              <a:buNone/>
            </a:pPr>
            <a:r>
              <a:rPr lang="en-GB" sz="3200" b="1" dirty="0">
                <a:solidFill>
                  <a:schemeClr val="tx1"/>
                </a:solidFill>
              </a:rPr>
              <a:t>1. A boy has nine trousers and 12 shirts. In how many different ways can he select a trouser and a shirt?    </a:t>
            </a:r>
            <a:endParaRPr lang="en-IN" sz="3200" b="1" dirty="0">
              <a:solidFill>
                <a:schemeClr val="tx1"/>
              </a:solidFill>
            </a:endParaRPr>
          </a:p>
          <a:p>
            <a:pPr marL="0" indent="0">
              <a:buNone/>
            </a:pPr>
            <a:r>
              <a:rPr lang="en-GB" sz="3200" b="1" dirty="0">
                <a:solidFill>
                  <a:schemeClr val="tx1"/>
                </a:solidFill>
              </a:rPr>
              <a:t>A. 210		B. 120 		C. 96 		D. 108</a:t>
            </a:r>
          </a:p>
        </p:txBody>
      </p:sp>
      <p:sp>
        <p:nvSpPr>
          <p:cNvPr id="4" name="TextBox 3">
            <a:extLst>
              <a:ext uri="{FF2B5EF4-FFF2-40B4-BE49-F238E27FC236}">
                <a16:creationId xmlns:a16="http://schemas.microsoft.com/office/drawing/2014/main" id="{52ED2333-2357-4EDA-BC78-076AD135C8DB}"/>
              </a:ext>
            </a:extLst>
          </p:cNvPr>
          <p:cNvSpPr txBox="1"/>
          <p:nvPr/>
        </p:nvSpPr>
        <p:spPr>
          <a:xfrm>
            <a:off x="387658" y="158045"/>
            <a:ext cx="6094520" cy="523220"/>
          </a:xfrm>
          <a:prstGeom prst="rect">
            <a:avLst/>
          </a:prstGeom>
          <a:noFill/>
        </p:spPr>
        <p:txBody>
          <a:bodyPr wrap="square">
            <a:spAutoFit/>
          </a:bodyPr>
          <a:lstStyle/>
          <a:p>
            <a:pPr marL="0" indent="0">
              <a:buNone/>
            </a:pPr>
            <a:r>
              <a:rPr lang="en-GB" sz="2800" b="1" dirty="0"/>
              <a:t>PRACTICE PROBLEMS</a:t>
            </a:r>
            <a:endParaRPr lang="en-IN" sz="2800" dirty="0"/>
          </a:p>
        </p:txBody>
      </p:sp>
    </p:spTree>
    <p:extLst>
      <p:ext uri="{BB962C8B-B14F-4D97-AF65-F5344CB8AC3E}">
        <p14:creationId xmlns:p14="http://schemas.microsoft.com/office/powerpoint/2010/main" val="356822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E9DF87-4913-47C0-A741-D6FBDBEDAB17}"/>
              </a:ext>
            </a:extLst>
          </p:cNvPr>
          <p:cNvSpPr txBox="1"/>
          <p:nvPr/>
        </p:nvSpPr>
        <p:spPr>
          <a:xfrm>
            <a:off x="310718" y="244109"/>
            <a:ext cx="11017188" cy="1384995"/>
          </a:xfrm>
          <a:prstGeom prst="rect">
            <a:avLst/>
          </a:prstGeom>
          <a:noFill/>
        </p:spPr>
        <p:txBody>
          <a:bodyPr wrap="square">
            <a:spAutoFit/>
          </a:bodyPr>
          <a:lstStyle/>
          <a:p>
            <a:pPr marL="0" indent="0">
              <a:buNone/>
            </a:pPr>
            <a:r>
              <a:rPr lang="en-GB" sz="2800" dirty="0"/>
              <a:t>2. How many three letter words are formed using the letters of the word TIME?</a:t>
            </a:r>
            <a:endParaRPr lang="en-IN" sz="2800" dirty="0"/>
          </a:p>
          <a:p>
            <a:pPr marL="0" indent="0">
              <a:buNone/>
            </a:pPr>
            <a:r>
              <a:rPr lang="en-GB" sz="2800" dirty="0"/>
              <a:t>A. 12 		B. 20 		C. 16 		D. 24</a:t>
            </a:r>
            <a:endParaRPr lang="en-IN" sz="2800" dirty="0"/>
          </a:p>
        </p:txBody>
      </p:sp>
    </p:spTree>
    <p:extLst>
      <p:ext uri="{BB962C8B-B14F-4D97-AF65-F5344CB8AC3E}">
        <p14:creationId xmlns:p14="http://schemas.microsoft.com/office/powerpoint/2010/main" val="265871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CEF41F-9F48-4983-B647-1B48FB689989}"/>
              </a:ext>
            </a:extLst>
          </p:cNvPr>
          <p:cNvSpPr txBox="1"/>
          <p:nvPr/>
        </p:nvSpPr>
        <p:spPr>
          <a:xfrm>
            <a:off x="412483" y="951852"/>
            <a:ext cx="11367033" cy="1921360"/>
          </a:xfrm>
          <a:prstGeom prst="rect">
            <a:avLst/>
          </a:prstGeom>
          <a:noFill/>
        </p:spPr>
        <p:txBody>
          <a:bodyPr wrap="square">
            <a:spAutoFit/>
          </a:bodyPr>
          <a:lstStyle/>
          <a:p>
            <a:pPr algn="just">
              <a:lnSpc>
                <a:spcPct val="115000"/>
              </a:lnSpc>
              <a:spcAft>
                <a:spcPts val="10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2. The Addition Principle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event A can occur in “P” ways, even B can occur in “Q” ways and event A and B cannot occur simultaneously, then A or B can occur in “P+Q” ways.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e.g.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When two dice are rolled a total score of 7 can be obtained in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6 ways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a total score of 11 can be obtained in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2 ways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In how many ways can a total score of 7 or 11 be obtained?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Solution: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6 + 2 =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93DFF01-025E-4EEE-91AE-9E229C71E548}"/>
              </a:ext>
            </a:extLst>
          </p:cNvPr>
          <p:cNvSpPr txBox="1"/>
          <p:nvPr/>
        </p:nvSpPr>
        <p:spPr>
          <a:xfrm>
            <a:off x="384700" y="274651"/>
            <a:ext cx="6094520" cy="490199"/>
          </a:xfrm>
          <a:prstGeom prst="rect">
            <a:avLst/>
          </a:prstGeom>
          <a:noFill/>
        </p:spPr>
        <p:txBody>
          <a:bodyPr wrap="square">
            <a:spAutoFit/>
          </a:bodyPr>
          <a:lstStyle/>
          <a:p>
            <a:pPr algn="just">
              <a:lnSpc>
                <a:spcPct val="115000"/>
              </a:lnSpc>
              <a:spcAft>
                <a:spcPts val="10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Fundamentals Counting Principle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756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B66DD7-3643-40EB-A638-9D6A3EC27DC7}"/>
              </a:ext>
            </a:extLst>
          </p:cNvPr>
          <p:cNvSpPr txBox="1"/>
          <p:nvPr/>
        </p:nvSpPr>
        <p:spPr>
          <a:xfrm>
            <a:off x="330691" y="0"/>
            <a:ext cx="11732355" cy="2062103"/>
          </a:xfrm>
          <a:prstGeom prst="rect">
            <a:avLst/>
          </a:prstGeom>
          <a:noFill/>
        </p:spPr>
        <p:txBody>
          <a:bodyPr wrap="square">
            <a:spAutoFit/>
          </a:bodyPr>
          <a:lstStyle/>
          <a:p>
            <a:endParaRPr lang="en-IN" sz="3200" dirty="0"/>
          </a:p>
          <a:p>
            <a:pPr marL="0" indent="0">
              <a:buNone/>
            </a:pPr>
            <a:r>
              <a:rPr lang="en-GB" sz="3200" dirty="0"/>
              <a:t>3. Using all the letters of the word "THURSDAY", how many different words can be formed?</a:t>
            </a:r>
            <a:endParaRPr lang="en-IN" sz="3200" dirty="0"/>
          </a:p>
          <a:p>
            <a:pPr marL="0" indent="0">
              <a:buNone/>
            </a:pPr>
            <a:r>
              <a:rPr lang="en-GB" sz="3200" dirty="0"/>
              <a:t>A. 8 		B. 8! 		C. 7! 		D. 7</a:t>
            </a:r>
            <a:endParaRPr lang="en-IN" sz="3200" dirty="0"/>
          </a:p>
        </p:txBody>
      </p:sp>
    </p:spTree>
    <p:extLst>
      <p:ext uri="{BB962C8B-B14F-4D97-AF65-F5344CB8AC3E}">
        <p14:creationId xmlns:p14="http://schemas.microsoft.com/office/powerpoint/2010/main" val="425888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3904D6-C6BA-42FA-BF0F-7BD9A3F55C02}"/>
              </a:ext>
            </a:extLst>
          </p:cNvPr>
          <p:cNvSpPr txBox="1"/>
          <p:nvPr/>
        </p:nvSpPr>
        <p:spPr>
          <a:xfrm>
            <a:off x="221940" y="173088"/>
            <a:ext cx="11549850" cy="1569660"/>
          </a:xfrm>
          <a:prstGeom prst="rect">
            <a:avLst/>
          </a:prstGeom>
          <a:noFill/>
        </p:spPr>
        <p:txBody>
          <a:bodyPr wrap="square">
            <a:spAutoFit/>
          </a:bodyPr>
          <a:lstStyle/>
          <a:p>
            <a:pPr marL="0" indent="0">
              <a:buNone/>
            </a:pPr>
            <a:r>
              <a:rPr lang="en-GB" sz="3200" dirty="0"/>
              <a:t>4. Using all the letters of the word "NOKIA", how many words can be formed, which begin with N and end with A?</a:t>
            </a:r>
            <a:endParaRPr lang="en-IN" sz="3200" dirty="0"/>
          </a:p>
          <a:p>
            <a:pPr marL="0" indent="0">
              <a:buNone/>
            </a:pPr>
            <a:r>
              <a:rPr lang="en-GB" sz="3200" dirty="0"/>
              <a:t>A. 3 		B. 6 		C. 24 		D. 120</a:t>
            </a:r>
            <a:endParaRPr lang="en-IN" sz="3200" dirty="0"/>
          </a:p>
        </p:txBody>
      </p:sp>
    </p:spTree>
    <p:extLst>
      <p:ext uri="{BB962C8B-B14F-4D97-AF65-F5344CB8AC3E}">
        <p14:creationId xmlns:p14="http://schemas.microsoft.com/office/powerpoint/2010/main" val="2623699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3B067-D051-4BF5-B19C-9DDDAFF7C410}"/>
              </a:ext>
            </a:extLst>
          </p:cNvPr>
          <p:cNvSpPr txBox="1"/>
          <p:nvPr/>
        </p:nvSpPr>
        <p:spPr>
          <a:xfrm>
            <a:off x="210105" y="300920"/>
            <a:ext cx="11890159" cy="1569660"/>
          </a:xfrm>
          <a:prstGeom prst="rect">
            <a:avLst/>
          </a:prstGeom>
          <a:noFill/>
        </p:spPr>
        <p:txBody>
          <a:bodyPr wrap="square">
            <a:spAutoFit/>
          </a:bodyPr>
          <a:lstStyle/>
          <a:p>
            <a:pPr marL="0" indent="0">
              <a:buNone/>
            </a:pPr>
            <a:r>
              <a:rPr lang="en-GB" sz="3200" dirty="0"/>
              <a:t>5. The number of arrangements that can be made with the letters of the word MEADOWS so that the vowels occupy the even places?</a:t>
            </a:r>
          </a:p>
          <a:p>
            <a:pPr marL="0" indent="0">
              <a:buNone/>
            </a:pPr>
            <a:r>
              <a:rPr lang="en-GB" sz="3200" dirty="0"/>
              <a:t>A. 720 	B. 144 		C. 120 		D. 36 		E. 204</a:t>
            </a:r>
            <a:endParaRPr lang="en-IN" sz="3200" dirty="0"/>
          </a:p>
        </p:txBody>
      </p:sp>
    </p:spTree>
    <p:extLst>
      <p:ext uri="{BB962C8B-B14F-4D97-AF65-F5344CB8AC3E}">
        <p14:creationId xmlns:p14="http://schemas.microsoft.com/office/powerpoint/2010/main" val="2599348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943" y="319596"/>
            <a:ext cx="11225362" cy="1294982"/>
          </a:xfrm>
        </p:spPr>
        <p:txBody>
          <a:bodyPr>
            <a:noAutofit/>
          </a:bodyPr>
          <a:lstStyle/>
          <a:p>
            <a:pPr marL="0" indent="0">
              <a:buNone/>
            </a:pPr>
            <a:r>
              <a:rPr lang="en-GB" sz="3200" dirty="0"/>
              <a:t>6. The number of permutations of the letters of the word 'MESMERISE' is_.</a:t>
            </a:r>
            <a:endParaRPr lang="en-IN" sz="3200" dirty="0"/>
          </a:p>
          <a:p>
            <a:pPr marL="0" indent="0">
              <a:buNone/>
            </a:pPr>
            <a:r>
              <a:rPr lang="en-GB" sz="3200" dirty="0"/>
              <a:t>A. 9!/(2!)^2 3! 		B. 9!/(2!)^3 3! 		C. 9!/(2!)^2 (3!)^2 		D. 5!/(2!)^2 3! </a:t>
            </a:r>
            <a:endParaRPr lang="en-IN" sz="3200" dirty="0"/>
          </a:p>
        </p:txBody>
      </p:sp>
    </p:spTree>
    <p:extLst>
      <p:ext uri="{BB962C8B-B14F-4D97-AF65-F5344CB8AC3E}">
        <p14:creationId xmlns:p14="http://schemas.microsoft.com/office/powerpoint/2010/main" val="4191348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1445AB-C159-40E9-9CDE-407308820DCE}"/>
              </a:ext>
            </a:extLst>
          </p:cNvPr>
          <p:cNvSpPr txBox="1"/>
          <p:nvPr/>
        </p:nvSpPr>
        <p:spPr>
          <a:xfrm>
            <a:off x="250941" y="318675"/>
            <a:ext cx="11283518" cy="2062103"/>
          </a:xfrm>
          <a:prstGeom prst="rect">
            <a:avLst/>
          </a:prstGeom>
          <a:noFill/>
        </p:spPr>
        <p:txBody>
          <a:bodyPr wrap="square">
            <a:spAutoFit/>
          </a:bodyPr>
          <a:lstStyle/>
          <a:p>
            <a:pPr marL="0" indent="0">
              <a:buNone/>
            </a:pPr>
            <a:r>
              <a:rPr lang="en-GB" sz="3200" dirty="0"/>
              <a:t>7. A committee has 5 men and 6 women. What are the number of ways of selecting 2 men and 3 women from the given committee?</a:t>
            </a:r>
            <a:endParaRPr lang="en-IN" sz="3200" dirty="0"/>
          </a:p>
          <a:p>
            <a:pPr marL="0" indent="0">
              <a:buNone/>
            </a:pPr>
            <a:r>
              <a:rPr lang="en-GB" sz="3200" dirty="0"/>
              <a:t>A. 150 		B. 200 		C. 250 		D. 300</a:t>
            </a:r>
            <a:endParaRPr lang="en-IN" sz="3200" dirty="0"/>
          </a:p>
        </p:txBody>
      </p:sp>
    </p:spTree>
    <p:extLst>
      <p:ext uri="{BB962C8B-B14F-4D97-AF65-F5344CB8AC3E}">
        <p14:creationId xmlns:p14="http://schemas.microsoft.com/office/powerpoint/2010/main" val="1914389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0781C6-C3A1-456F-ADBC-42C03D47E027}"/>
              </a:ext>
            </a:extLst>
          </p:cNvPr>
          <p:cNvSpPr txBox="1"/>
          <p:nvPr/>
        </p:nvSpPr>
        <p:spPr>
          <a:xfrm>
            <a:off x="210104" y="332887"/>
            <a:ext cx="11721483" cy="1569660"/>
          </a:xfrm>
          <a:prstGeom prst="rect">
            <a:avLst/>
          </a:prstGeom>
          <a:noFill/>
        </p:spPr>
        <p:txBody>
          <a:bodyPr wrap="square">
            <a:spAutoFit/>
          </a:bodyPr>
          <a:lstStyle/>
          <a:p>
            <a:pPr marL="0" indent="0">
              <a:buNone/>
            </a:pPr>
            <a:r>
              <a:rPr lang="en-GB" sz="3200" dirty="0"/>
              <a:t>8. What are the number of ways to select 3 men and 2 women such that one man and one woman are always selected?</a:t>
            </a:r>
            <a:endParaRPr lang="en-IN" sz="3200" dirty="0"/>
          </a:p>
          <a:p>
            <a:pPr marL="0" indent="0">
              <a:buNone/>
            </a:pPr>
            <a:r>
              <a:rPr lang="en-GB" sz="3200" dirty="0"/>
              <a:t>A. 100 		B. 60 		C. 30 		D. 20</a:t>
            </a:r>
            <a:endParaRPr lang="en-IN" sz="3200" dirty="0"/>
          </a:p>
        </p:txBody>
      </p:sp>
    </p:spTree>
    <p:extLst>
      <p:ext uri="{BB962C8B-B14F-4D97-AF65-F5344CB8AC3E}">
        <p14:creationId xmlns:p14="http://schemas.microsoft.com/office/powerpoint/2010/main" val="1354240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EA1590-BE1D-4E6B-991D-8694EF4F2AD6}"/>
              </a:ext>
            </a:extLst>
          </p:cNvPr>
          <p:cNvSpPr txBox="1"/>
          <p:nvPr/>
        </p:nvSpPr>
        <p:spPr>
          <a:xfrm>
            <a:off x="284086" y="261865"/>
            <a:ext cx="11345662" cy="1569660"/>
          </a:xfrm>
          <a:prstGeom prst="rect">
            <a:avLst/>
          </a:prstGeom>
          <a:noFill/>
        </p:spPr>
        <p:txBody>
          <a:bodyPr wrap="square">
            <a:spAutoFit/>
          </a:bodyPr>
          <a:lstStyle/>
          <a:p>
            <a:pPr marL="0" indent="0">
              <a:buNone/>
            </a:pPr>
            <a:r>
              <a:rPr lang="en-GB" sz="3200" dirty="0"/>
              <a:t>9. A committee has 5 men and 6 women. What are the number of ways of selecting a group of eight persons?</a:t>
            </a:r>
            <a:endParaRPr lang="en-IN" sz="3200" dirty="0"/>
          </a:p>
          <a:p>
            <a:pPr marL="0" indent="0">
              <a:buNone/>
            </a:pPr>
            <a:r>
              <a:rPr lang="en-GB" sz="3200" dirty="0"/>
              <a:t>A. 165 		B. 185 		C. 205 		D. 225 		E. None of these</a:t>
            </a:r>
            <a:endParaRPr lang="en-IN" sz="3200" dirty="0"/>
          </a:p>
        </p:txBody>
      </p:sp>
    </p:spTree>
    <p:extLst>
      <p:ext uri="{BB962C8B-B14F-4D97-AF65-F5344CB8AC3E}">
        <p14:creationId xmlns:p14="http://schemas.microsoft.com/office/powerpoint/2010/main" val="157413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2EAED8-F480-47BA-A37E-1D52E8E4826F}"/>
              </a:ext>
            </a:extLst>
          </p:cNvPr>
          <p:cNvSpPr txBox="1"/>
          <p:nvPr/>
        </p:nvSpPr>
        <p:spPr>
          <a:xfrm>
            <a:off x="140858" y="238775"/>
            <a:ext cx="11915017" cy="2308324"/>
          </a:xfrm>
          <a:prstGeom prst="rect">
            <a:avLst/>
          </a:prstGeom>
          <a:noFill/>
        </p:spPr>
        <p:txBody>
          <a:bodyPr wrap="square">
            <a:spAutoFit/>
          </a:bodyPr>
          <a:lstStyle/>
          <a:p>
            <a:pPr marL="0" indent="0">
              <a:buNone/>
            </a:pPr>
            <a:r>
              <a:rPr lang="en-GB" sz="3600" dirty="0"/>
              <a:t>10. There are 18 stations between Hyderabad and Bangalore. How many second-class tickets have to be printed, so that a passenger can travel from any station to any other station?</a:t>
            </a:r>
            <a:endParaRPr lang="en-IN" sz="3600" dirty="0"/>
          </a:p>
          <a:p>
            <a:pPr marL="0" indent="0">
              <a:buNone/>
            </a:pPr>
            <a:r>
              <a:rPr lang="en-GB" sz="3600" dirty="0"/>
              <a:t>A. 200 			B. 190 		C. 95 		D. 100</a:t>
            </a:r>
            <a:endParaRPr lang="en-IN" sz="3600" dirty="0"/>
          </a:p>
        </p:txBody>
      </p:sp>
    </p:spTree>
    <p:extLst>
      <p:ext uri="{BB962C8B-B14F-4D97-AF65-F5344CB8AC3E}">
        <p14:creationId xmlns:p14="http://schemas.microsoft.com/office/powerpoint/2010/main" val="178430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452" y="221941"/>
            <a:ext cx="11810261" cy="1542463"/>
          </a:xfrm>
        </p:spPr>
        <p:txBody>
          <a:bodyPr>
            <a:noAutofit/>
          </a:bodyPr>
          <a:lstStyle/>
          <a:p>
            <a:pPr marL="0" indent="0">
              <a:buNone/>
            </a:pPr>
            <a:r>
              <a:rPr lang="en-GB" sz="3200" dirty="0"/>
              <a:t>11. A letter lock consists of three rings each marked with six different letters. The number of distinct unsuccessful attempts to open the lock is at the most -.</a:t>
            </a:r>
            <a:endParaRPr lang="en-IN" sz="3200" dirty="0"/>
          </a:p>
          <a:p>
            <a:pPr marL="0" indent="0">
              <a:buNone/>
            </a:pPr>
            <a:r>
              <a:rPr lang="en-GB" sz="3200" dirty="0"/>
              <a:t>A. 216 		B. 243 		C. 215 		D. 729</a:t>
            </a:r>
            <a:endParaRPr lang="en-IN" sz="3200" dirty="0"/>
          </a:p>
        </p:txBody>
      </p:sp>
    </p:spTree>
    <p:extLst>
      <p:ext uri="{BB962C8B-B14F-4D97-AF65-F5344CB8AC3E}">
        <p14:creationId xmlns:p14="http://schemas.microsoft.com/office/powerpoint/2010/main" val="592097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C5264C-23C2-41B7-900C-B3C50F05C712}"/>
              </a:ext>
            </a:extLst>
          </p:cNvPr>
          <p:cNvSpPr txBox="1"/>
          <p:nvPr/>
        </p:nvSpPr>
        <p:spPr>
          <a:xfrm>
            <a:off x="179771" y="265409"/>
            <a:ext cx="11361199" cy="2062103"/>
          </a:xfrm>
          <a:prstGeom prst="rect">
            <a:avLst/>
          </a:prstGeom>
          <a:noFill/>
        </p:spPr>
        <p:txBody>
          <a:bodyPr wrap="square">
            <a:spAutoFit/>
          </a:bodyPr>
          <a:lstStyle/>
          <a:p>
            <a:pPr marL="0" indent="0">
              <a:buNone/>
            </a:pPr>
            <a:r>
              <a:rPr lang="en-GB" sz="3200" dirty="0"/>
              <a:t>12. The number of ways in which six boys and six girls can be seated in a row for a photograph so that no two girls sit together is -.</a:t>
            </a:r>
            <a:endParaRPr lang="en-IN" sz="3200" dirty="0"/>
          </a:p>
          <a:p>
            <a:pPr marL="0" indent="0">
              <a:buNone/>
            </a:pPr>
            <a:r>
              <a:rPr lang="en-GB" sz="3200" dirty="0"/>
              <a:t>A. (6!)^2 		B. 6! * ⁷P₆ 		C. 2(6!) 		D. 6! * 7</a:t>
            </a:r>
            <a:endParaRPr lang="en-IN" sz="3200" dirty="0"/>
          </a:p>
        </p:txBody>
      </p:sp>
    </p:spTree>
    <p:extLst>
      <p:ext uri="{BB962C8B-B14F-4D97-AF65-F5344CB8AC3E}">
        <p14:creationId xmlns:p14="http://schemas.microsoft.com/office/powerpoint/2010/main" val="172323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E74EB-06BD-4381-9217-8C3968F2038E}"/>
              </a:ext>
            </a:extLst>
          </p:cNvPr>
          <p:cNvSpPr txBox="1"/>
          <p:nvPr/>
        </p:nvSpPr>
        <p:spPr>
          <a:xfrm>
            <a:off x="330940" y="1018106"/>
            <a:ext cx="11299300" cy="837473"/>
          </a:xfrm>
          <a:prstGeom prst="rect">
            <a:avLst/>
          </a:prstGeom>
          <a:noFill/>
        </p:spPr>
        <p:txBody>
          <a:bodyPr wrap="square">
            <a:spAutoFit/>
          </a:bodyPr>
          <a:lstStyle/>
          <a:p>
            <a:pPr algn="just">
              <a:lnSpc>
                <a:spcPct val="115000"/>
              </a:lnSpc>
              <a:spcAft>
                <a:spcPts val="10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What's the Difference?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English, we use the word "combination" loosely, without thinking if the order of things is important. In other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C5DBA90-571E-4BBC-BAF2-263331F03E77}"/>
              </a:ext>
            </a:extLst>
          </p:cNvPr>
          <p:cNvGraphicFramePr>
            <a:graphicFrameLocks noGrp="1"/>
          </p:cNvGraphicFramePr>
          <p:nvPr>
            <p:extLst>
              <p:ext uri="{D42A27DB-BD31-4B8C-83A1-F6EECF244321}">
                <p14:modId xmlns:p14="http://schemas.microsoft.com/office/powerpoint/2010/main" val="1660807000"/>
              </p:ext>
            </p:extLst>
          </p:nvPr>
        </p:nvGraphicFramePr>
        <p:xfrm>
          <a:off x="330940" y="2237173"/>
          <a:ext cx="11414710" cy="4098953"/>
        </p:xfrm>
        <a:graphic>
          <a:graphicData uri="http://schemas.openxmlformats.org/drawingml/2006/table">
            <a:tbl>
              <a:tblPr firstRow="1" firstCol="1" bandRow="1">
                <a:tableStyleId>{5C22544A-7EE6-4342-B048-85BDC9FD1C3A}</a:tableStyleId>
              </a:tblPr>
              <a:tblGrid>
                <a:gridCol w="5707355">
                  <a:extLst>
                    <a:ext uri="{9D8B030D-6E8A-4147-A177-3AD203B41FA5}">
                      <a16:colId xmlns:a16="http://schemas.microsoft.com/office/drawing/2014/main" val="649013058"/>
                    </a:ext>
                  </a:extLst>
                </a:gridCol>
                <a:gridCol w="5707355">
                  <a:extLst>
                    <a:ext uri="{9D8B030D-6E8A-4147-A177-3AD203B41FA5}">
                      <a16:colId xmlns:a16="http://schemas.microsoft.com/office/drawing/2014/main" val="57512370"/>
                    </a:ext>
                  </a:extLst>
                </a:gridCol>
              </a:tblGrid>
              <a:tr h="681842">
                <a:tc>
                  <a:txBody>
                    <a:bodyPr/>
                    <a:lstStyle/>
                    <a:p>
                      <a:pPr algn="ctr">
                        <a:lnSpc>
                          <a:spcPct val="115000"/>
                        </a:lnSpc>
                        <a:spcAft>
                          <a:spcPts val="1000"/>
                        </a:spcAft>
                      </a:pPr>
                      <a:r>
                        <a:rPr lang="en-GB" sz="1800" b="1" u="none" dirty="0">
                          <a:solidFill>
                            <a:schemeClr val="tx1"/>
                          </a:solidFill>
                          <a:effectLst/>
                          <a:latin typeface="Arial Black" panose="020B0A04020102020204" pitchFamily="34" charset="0"/>
                        </a:rPr>
                        <a:t>COMBINATION</a:t>
                      </a:r>
                      <a:endParaRPr lang="en-IN" sz="1800" b="1" u="none"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40000"/>
                        <a:lumOff val="60000"/>
                      </a:schemeClr>
                    </a:solidFill>
                  </a:tcPr>
                </a:tc>
                <a:tc>
                  <a:txBody>
                    <a:bodyPr/>
                    <a:lstStyle/>
                    <a:p>
                      <a:pPr algn="ctr">
                        <a:lnSpc>
                          <a:spcPct val="115000"/>
                        </a:lnSpc>
                        <a:spcAft>
                          <a:spcPts val="1000"/>
                        </a:spcAft>
                      </a:pPr>
                      <a:r>
                        <a:rPr lang="en-GB" sz="1800" b="1" u="none" dirty="0">
                          <a:solidFill>
                            <a:schemeClr val="tx1"/>
                          </a:solidFill>
                          <a:effectLst/>
                          <a:latin typeface="Arial Black" panose="020B0A04020102020204" pitchFamily="34" charset="0"/>
                        </a:rPr>
                        <a:t>PERMUTATION</a:t>
                      </a:r>
                      <a:endParaRPr lang="en-IN" sz="1800" b="1" u="none"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40000"/>
                        <a:lumOff val="60000"/>
                      </a:schemeClr>
                    </a:solidFill>
                  </a:tcPr>
                </a:tc>
                <a:extLst>
                  <a:ext uri="{0D108BD9-81ED-4DB2-BD59-A6C34878D82A}">
                    <a16:rowId xmlns:a16="http://schemas.microsoft.com/office/drawing/2014/main" val="3271808498"/>
                  </a:ext>
                </a:extLst>
              </a:tr>
              <a:tr h="2594018">
                <a:tc>
                  <a:txBody>
                    <a:bodyPr/>
                    <a:lstStyle/>
                    <a:p>
                      <a:pPr algn="just">
                        <a:lnSpc>
                          <a:spcPct val="115000"/>
                        </a:lnSpc>
                        <a:spcAft>
                          <a:spcPts val="1000"/>
                        </a:spcAft>
                      </a:pPr>
                      <a:r>
                        <a:rPr lang="en-GB" sz="1800" b="1" dirty="0">
                          <a:solidFill>
                            <a:schemeClr val="tx1"/>
                          </a:solidFill>
                          <a:effectLst/>
                          <a:latin typeface="Arial Black" panose="020B0A04020102020204" pitchFamily="34" charset="0"/>
                        </a:rPr>
                        <a:t>"My fruit salad is a combination of apples, grapes and bananas" We don't care what order the fruits are in, they could also be "bananas, grapes and apples" or "grapes, apples and bananas", it’s the same fruit salad</a:t>
                      </a:r>
                      <a:endParaRPr lang="en-IN" sz="1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just">
                        <a:lnSpc>
                          <a:spcPct val="115000"/>
                        </a:lnSpc>
                        <a:spcAft>
                          <a:spcPts val="1000"/>
                        </a:spcAft>
                      </a:pPr>
                      <a:r>
                        <a:rPr lang="en-GB" sz="1800" b="1" dirty="0">
                          <a:solidFill>
                            <a:schemeClr val="tx1"/>
                          </a:solidFill>
                          <a:effectLst/>
                          <a:latin typeface="Arial Black" panose="020B0A04020102020204" pitchFamily="34" charset="0"/>
                        </a:rPr>
                        <a:t>"The combination to the safe is 786". Now we do care about the order. "867" won't work, nor will "687". It has to be exactly 7-8-6.</a:t>
                      </a:r>
                      <a:endParaRPr lang="en-IN" sz="1800" b="1" dirty="0">
                        <a:solidFill>
                          <a:schemeClr val="tx1"/>
                        </a:solidFill>
                        <a:effectLst/>
                        <a:latin typeface="Arial Black" panose="020B0A04020102020204" pitchFamily="34" charset="0"/>
                      </a:endParaRPr>
                    </a:p>
                    <a:p>
                      <a:pPr algn="just">
                        <a:lnSpc>
                          <a:spcPct val="115000"/>
                        </a:lnSpc>
                        <a:spcAft>
                          <a:spcPts val="1000"/>
                        </a:spcAft>
                      </a:pPr>
                      <a:r>
                        <a:rPr lang="en-GB" sz="1800" b="1" dirty="0">
                          <a:solidFill>
                            <a:schemeClr val="tx1"/>
                          </a:solidFill>
                          <a:effectLst/>
                          <a:latin typeface="Arial Black" panose="020B0A04020102020204" pitchFamily="34" charset="0"/>
                        </a:rPr>
                        <a:t>SO, WE HAVE TO CALL THIS KIND OF LOCK AS PERMUTATION LOCK!!</a:t>
                      </a:r>
                      <a:endParaRPr lang="en-IN" sz="1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6711109"/>
                  </a:ext>
                </a:extLst>
              </a:tr>
              <a:tr h="823093">
                <a:tc>
                  <a:txBody>
                    <a:bodyPr/>
                    <a:lstStyle/>
                    <a:p>
                      <a:pPr algn="ctr">
                        <a:lnSpc>
                          <a:spcPct val="115000"/>
                        </a:lnSpc>
                        <a:spcAft>
                          <a:spcPts val="1000"/>
                        </a:spcAft>
                      </a:pPr>
                      <a:r>
                        <a:rPr lang="en-GB" sz="1800" b="1" dirty="0">
                          <a:solidFill>
                            <a:schemeClr val="tx1"/>
                          </a:solidFill>
                          <a:effectLst/>
                          <a:latin typeface="Arial Black" panose="020B0A04020102020204" pitchFamily="34" charset="0"/>
                        </a:rPr>
                        <a:t>If the order doesn't matter, it is a Combination.</a:t>
                      </a:r>
                      <a:endParaRPr lang="en-IN" sz="1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algn="ctr">
                        <a:lnSpc>
                          <a:spcPct val="115000"/>
                        </a:lnSpc>
                        <a:spcAft>
                          <a:spcPts val="1000"/>
                        </a:spcAft>
                      </a:pPr>
                      <a:r>
                        <a:rPr lang="en-GB" sz="1800" b="1" dirty="0">
                          <a:solidFill>
                            <a:schemeClr val="tx1"/>
                          </a:solidFill>
                          <a:effectLst/>
                          <a:latin typeface="Arial Black" panose="020B0A04020102020204" pitchFamily="34" charset="0"/>
                        </a:rPr>
                        <a:t>If the order does matter it is a Permutation.</a:t>
                      </a:r>
                      <a:endParaRPr lang="en-IN" sz="1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50114"/>
                  </a:ext>
                </a:extLst>
              </a:tr>
            </a:tbl>
          </a:graphicData>
        </a:graphic>
      </p:graphicFrame>
      <p:sp>
        <p:nvSpPr>
          <p:cNvPr id="7" name="TextBox 6">
            <a:extLst>
              <a:ext uri="{FF2B5EF4-FFF2-40B4-BE49-F238E27FC236}">
                <a16:creationId xmlns:a16="http://schemas.microsoft.com/office/drawing/2014/main" id="{265B4F5E-3814-44B8-B0EC-BD2E573292A7}"/>
              </a:ext>
            </a:extLst>
          </p:cNvPr>
          <p:cNvSpPr txBox="1"/>
          <p:nvPr/>
        </p:nvSpPr>
        <p:spPr>
          <a:xfrm>
            <a:off x="330940" y="254558"/>
            <a:ext cx="7259467" cy="490199"/>
          </a:xfrm>
          <a:prstGeom prst="rect">
            <a:avLst/>
          </a:prstGeom>
          <a:noFill/>
        </p:spPr>
        <p:txBody>
          <a:bodyPr wrap="square">
            <a:spAutoFit/>
          </a:bodyPr>
          <a:lstStyle/>
          <a:p>
            <a:pPr algn="just">
              <a:lnSpc>
                <a:spcPct val="115000"/>
              </a:lnSpc>
              <a:spcAft>
                <a:spcPts val="1000"/>
              </a:spcAft>
            </a:pPr>
            <a:r>
              <a:rPr lang="en-GB" sz="2400" b="1" dirty="0">
                <a:effectLst/>
                <a:latin typeface="Times New Roman" panose="02020603050405020304" pitchFamily="18" charset="0"/>
                <a:ea typeface="Calibri" panose="020F0502020204030204" pitchFamily="34" charset="0"/>
                <a:cs typeface="Times New Roman" panose="02020603050405020304" pitchFamily="18" charset="0"/>
              </a:rPr>
              <a:t>Difference between Permutation and Combination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5899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606BC8-D4E1-48A4-8665-FBD9037D21B3}"/>
              </a:ext>
            </a:extLst>
          </p:cNvPr>
          <p:cNvSpPr txBox="1"/>
          <p:nvPr/>
        </p:nvSpPr>
        <p:spPr>
          <a:xfrm>
            <a:off x="195309" y="181966"/>
            <a:ext cx="11301274" cy="1569660"/>
          </a:xfrm>
          <a:prstGeom prst="rect">
            <a:avLst/>
          </a:prstGeom>
          <a:noFill/>
        </p:spPr>
        <p:txBody>
          <a:bodyPr wrap="square">
            <a:spAutoFit/>
          </a:bodyPr>
          <a:lstStyle/>
          <a:p>
            <a:pPr marL="0" indent="0">
              <a:buNone/>
            </a:pPr>
            <a:r>
              <a:rPr lang="en-GB" sz="3200" dirty="0"/>
              <a:t>13.How many four digit numbers can be formed using the digits {1, 3, 4, 5, 7,9}(repetition of digits is not allowed)?</a:t>
            </a:r>
            <a:endParaRPr lang="en-IN" sz="3200" dirty="0"/>
          </a:p>
          <a:p>
            <a:pPr marL="0" indent="0">
              <a:buNone/>
            </a:pPr>
            <a:r>
              <a:rPr lang="en-GB" sz="3200" dirty="0"/>
              <a:t>A. 360 		B. 60 		C. 300 		D. 180</a:t>
            </a:r>
            <a:endParaRPr lang="en-IN" sz="3200" dirty="0"/>
          </a:p>
        </p:txBody>
      </p:sp>
    </p:spTree>
    <p:extLst>
      <p:ext uri="{BB962C8B-B14F-4D97-AF65-F5344CB8AC3E}">
        <p14:creationId xmlns:p14="http://schemas.microsoft.com/office/powerpoint/2010/main" val="786694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772D32-AE3D-49D0-A9C3-7ABE4B56CB5F}"/>
              </a:ext>
            </a:extLst>
          </p:cNvPr>
          <p:cNvSpPr txBox="1"/>
          <p:nvPr/>
        </p:nvSpPr>
        <p:spPr>
          <a:xfrm>
            <a:off x="310719" y="208599"/>
            <a:ext cx="11283518" cy="1754326"/>
          </a:xfrm>
          <a:prstGeom prst="rect">
            <a:avLst/>
          </a:prstGeom>
          <a:noFill/>
        </p:spPr>
        <p:txBody>
          <a:bodyPr wrap="square">
            <a:spAutoFit/>
          </a:bodyPr>
          <a:lstStyle/>
          <a:p>
            <a:pPr marL="0" indent="0">
              <a:buNone/>
            </a:pPr>
            <a:r>
              <a:rPr lang="en-GB" sz="3600" dirty="0"/>
              <a:t>14. How many four digit even numbers can be formed using the digits {2, 3, 5, 1, 7, 9}</a:t>
            </a:r>
            <a:endParaRPr lang="en-IN" sz="3600" dirty="0"/>
          </a:p>
          <a:p>
            <a:pPr marL="0" indent="0">
              <a:buNone/>
            </a:pPr>
            <a:r>
              <a:rPr lang="en-GB" sz="3600" dirty="0"/>
              <a:t>A. 100 		B. 360 		C. 120 		D. 240</a:t>
            </a:r>
            <a:endParaRPr lang="en-IN" sz="3600" dirty="0"/>
          </a:p>
        </p:txBody>
      </p:sp>
    </p:spTree>
    <p:extLst>
      <p:ext uri="{BB962C8B-B14F-4D97-AF65-F5344CB8AC3E}">
        <p14:creationId xmlns:p14="http://schemas.microsoft.com/office/powerpoint/2010/main" val="3442070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1CA426-714E-462E-A812-B3B903D37718}"/>
              </a:ext>
            </a:extLst>
          </p:cNvPr>
          <p:cNvSpPr txBox="1"/>
          <p:nvPr/>
        </p:nvSpPr>
        <p:spPr>
          <a:xfrm>
            <a:off x="266330" y="324009"/>
            <a:ext cx="11805508" cy="1569660"/>
          </a:xfrm>
          <a:prstGeom prst="rect">
            <a:avLst/>
          </a:prstGeom>
          <a:noFill/>
        </p:spPr>
        <p:txBody>
          <a:bodyPr wrap="square">
            <a:spAutoFit/>
          </a:bodyPr>
          <a:lstStyle/>
          <a:p>
            <a:pPr marL="0" indent="0">
              <a:buNone/>
            </a:pPr>
            <a:r>
              <a:rPr lang="en-GB" sz="3200" dirty="0"/>
              <a:t>15. In how many ways can six members be selected from a group of ten members?</a:t>
            </a:r>
            <a:endParaRPr lang="en-IN" sz="3200" dirty="0"/>
          </a:p>
          <a:p>
            <a:pPr marL="0" indent="0">
              <a:buNone/>
            </a:pPr>
            <a:r>
              <a:rPr lang="en-GB" sz="3200" dirty="0"/>
              <a:t>A. ⁶C₄ 		B. ¹⁰C₄ 		C. ¹⁰C₅ 		D. ¹⁰P₄ 		E. ¹⁰P₅</a:t>
            </a:r>
            <a:endParaRPr lang="en-IN" sz="3200" dirty="0"/>
          </a:p>
        </p:txBody>
      </p:sp>
    </p:spTree>
    <p:extLst>
      <p:ext uri="{BB962C8B-B14F-4D97-AF65-F5344CB8AC3E}">
        <p14:creationId xmlns:p14="http://schemas.microsoft.com/office/powerpoint/2010/main" val="200704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8" y="239695"/>
            <a:ext cx="11323004" cy="1597053"/>
          </a:xfrm>
        </p:spPr>
        <p:txBody>
          <a:bodyPr>
            <a:normAutofit/>
          </a:bodyPr>
          <a:lstStyle/>
          <a:p>
            <a:pPr marL="0" indent="0">
              <a:buNone/>
            </a:pPr>
            <a:r>
              <a:rPr lang="en-GB" dirty="0"/>
              <a:t>16. A bag contains nine yellow balls, three white balls and four red balls. In how many ways can two balls be drawn from the bag?</a:t>
            </a:r>
            <a:endParaRPr lang="en-IN" dirty="0"/>
          </a:p>
          <a:p>
            <a:pPr marL="0" indent="0">
              <a:buNone/>
            </a:pPr>
            <a:r>
              <a:rPr lang="en-GB" dirty="0"/>
              <a:t>A. ⁹C₂ 		B. ³C₂ 		C. ¹⁶C₂ 		D. ¹²C₂ 		E. ¹⁴C₂</a:t>
            </a:r>
            <a:endParaRPr lang="en-IN" dirty="0"/>
          </a:p>
          <a:p>
            <a:pPr marL="0" indent="0">
              <a:buNone/>
            </a:pPr>
            <a:endParaRPr lang="en-IN" dirty="0"/>
          </a:p>
        </p:txBody>
      </p:sp>
    </p:spTree>
    <p:extLst>
      <p:ext uri="{BB962C8B-B14F-4D97-AF65-F5344CB8AC3E}">
        <p14:creationId xmlns:p14="http://schemas.microsoft.com/office/powerpoint/2010/main" val="1006883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239C1B-FE37-4AA3-87B1-E9935F40502C}"/>
              </a:ext>
            </a:extLst>
          </p:cNvPr>
          <p:cNvSpPr txBox="1"/>
          <p:nvPr/>
        </p:nvSpPr>
        <p:spPr>
          <a:xfrm>
            <a:off x="329953" y="297376"/>
            <a:ext cx="11265763" cy="646331"/>
          </a:xfrm>
          <a:prstGeom prst="rect">
            <a:avLst/>
          </a:prstGeom>
          <a:noFill/>
        </p:spPr>
        <p:txBody>
          <a:bodyPr wrap="square">
            <a:spAutoFit/>
          </a:bodyPr>
          <a:lstStyle/>
          <a:p>
            <a:pPr marL="0" indent="0">
              <a:buNone/>
            </a:pPr>
            <a:r>
              <a:rPr lang="en-GB" dirty="0"/>
              <a:t>17. In how many ways can three consonants and two vowels be selected from the letters of the word "TRIANGLE"?</a:t>
            </a:r>
            <a:endParaRPr lang="en-IN" dirty="0"/>
          </a:p>
          <a:p>
            <a:pPr marL="0" indent="0">
              <a:buNone/>
            </a:pPr>
            <a:r>
              <a:rPr lang="en-GB" dirty="0"/>
              <a:t>A. 25 		B. 13 		C. 40 		D. 30</a:t>
            </a:r>
            <a:endParaRPr lang="en-IN" dirty="0"/>
          </a:p>
        </p:txBody>
      </p:sp>
    </p:spTree>
    <p:extLst>
      <p:ext uri="{BB962C8B-B14F-4D97-AF65-F5344CB8AC3E}">
        <p14:creationId xmlns:p14="http://schemas.microsoft.com/office/powerpoint/2010/main" val="4102009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143F2A-6EDF-4DC2-9287-25DE94523E14}"/>
              </a:ext>
            </a:extLst>
          </p:cNvPr>
          <p:cNvSpPr txBox="1"/>
          <p:nvPr/>
        </p:nvSpPr>
        <p:spPr>
          <a:xfrm>
            <a:off x="390618" y="439418"/>
            <a:ext cx="11239130" cy="646331"/>
          </a:xfrm>
          <a:prstGeom prst="rect">
            <a:avLst/>
          </a:prstGeom>
          <a:noFill/>
        </p:spPr>
        <p:txBody>
          <a:bodyPr wrap="square">
            <a:spAutoFit/>
          </a:bodyPr>
          <a:lstStyle/>
          <a:p>
            <a:pPr marL="0" indent="0">
              <a:buNone/>
            </a:pPr>
            <a:r>
              <a:rPr lang="en-GB" dirty="0"/>
              <a:t>18. In a class there are 20 boys and 25 girls. In how many ways can a boy and a girl be selected?</a:t>
            </a:r>
            <a:endParaRPr lang="en-IN" dirty="0"/>
          </a:p>
          <a:p>
            <a:pPr marL="0" indent="0">
              <a:buNone/>
            </a:pPr>
            <a:r>
              <a:rPr lang="en-GB" dirty="0"/>
              <a:t>A. 400 		B. 500 		C. 600 		D. 20</a:t>
            </a:r>
            <a:endParaRPr lang="en-IN" dirty="0"/>
          </a:p>
        </p:txBody>
      </p:sp>
    </p:spTree>
    <p:extLst>
      <p:ext uri="{BB962C8B-B14F-4D97-AF65-F5344CB8AC3E}">
        <p14:creationId xmlns:p14="http://schemas.microsoft.com/office/powerpoint/2010/main" val="1403470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D19E4E-6553-46F9-983D-4B60BEC1B46E}"/>
              </a:ext>
            </a:extLst>
          </p:cNvPr>
          <p:cNvSpPr txBox="1"/>
          <p:nvPr/>
        </p:nvSpPr>
        <p:spPr>
          <a:xfrm>
            <a:off x="310718" y="194387"/>
            <a:ext cx="11256885" cy="923330"/>
          </a:xfrm>
          <a:prstGeom prst="rect">
            <a:avLst/>
          </a:prstGeom>
          <a:noFill/>
        </p:spPr>
        <p:txBody>
          <a:bodyPr wrap="square">
            <a:spAutoFit/>
          </a:bodyPr>
          <a:lstStyle/>
          <a:p>
            <a:pPr marL="0" indent="0">
              <a:buNone/>
            </a:pPr>
            <a:r>
              <a:rPr lang="en-GB" dirty="0"/>
              <a:t>19. In how many ways can a committee consisting of three men and four women be formed from a group of six men and seven women?</a:t>
            </a:r>
            <a:endParaRPr lang="en-IN" dirty="0"/>
          </a:p>
          <a:p>
            <a:pPr marL="0" indent="0">
              <a:buNone/>
            </a:pPr>
            <a:r>
              <a:rPr lang="en-GB" dirty="0"/>
              <a:t>A. ⁶C₄ ⁷C₃ 		B. ⁶C₃ ⁷C₅ 		C. ⁶C₃⁷C₄ 		D. ⁷C₅ ⁶C₄</a:t>
            </a:r>
            <a:endParaRPr lang="en-IN" dirty="0"/>
          </a:p>
        </p:txBody>
      </p:sp>
    </p:spTree>
    <p:extLst>
      <p:ext uri="{BB962C8B-B14F-4D97-AF65-F5344CB8AC3E}">
        <p14:creationId xmlns:p14="http://schemas.microsoft.com/office/powerpoint/2010/main" val="2635364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B468F8-1D04-4EB4-94EC-160F00CCA62F}"/>
              </a:ext>
            </a:extLst>
          </p:cNvPr>
          <p:cNvSpPr txBox="1"/>
          <p:nvPr/>
        </p:nvSpPr>
        <p:spPr>
          <a:xfrm>
            <a:off x="275208" y="265408"/>
            <a:ext cx="11390050" cy="923330"/>
          </a:xfrm>
          <a:prstGeom prst="rect">
            <a:avLst/>
          </a:prstGeom>
          <a:noFill/>
        </p:spPr>
        <p:txBody>
          <a:bodyPr wrap="square">
            <a:spAutoFit/>
          </a:bodyPr>
          <a:lstStyle/>
          <a:p>
            <a:pPr marL="0" indent="0">
              <a:buNone/>
            </a:pPr>
            <a:r>
              <a:rPr lang="en-GB" dirty="0"/>
              <a:t>20. A question paper consists of five problems, each problem having three internal choices. In how many ways can a candidate attempt one or more problems?</a:t>
            </a:r>
            <a:endParaRPr lang="en-IN" dirty="0"/>
          </a:p>
          <a:p>
            <a:pPr marL="0" indent="0">
              <a:buNone/>
            </a:pPr>
            <a:r>
              <a:rPr lang="en-GB" dirty="0"/>
              <a:t>A. 63 		B. 511 		C. 1023 		D. 15</a:t>
            </a:r>
            <a:endParaRPr lang="en-IN" dirty="0"/>
          </a:p>
        </p:txBody>
      </p:sp>
    </p:spTree>
    <p:extLst>
      <p:ext uri="{BB962C8B-B14F-4D97-AF65-F5344CB8AC3E}">
        <p14:creationId xmlns:p14="http://schemas.microsoft.com/office/powerpoint/2010/main" val="1253813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595" y="275208"/>
            <a:ext cx="10776034" cy="1164167"/>
          </a:xfrm>
        </p:spPr>
        <p:txBody>
          <a:bodyPr>
            <a:normAutofit fontScale="92500" lnSpcReduction="20000"/>
          </a:bodyPr>
          <a:lstStyle/>
          <a:p>
            <a:pPr marL="0" indent="0">
              <a:buNone/>
            </a:pPr>
            <a:r>
              <a:rPr lang="en-GB" dirty="0"/>
              <a:t>21. In how many ways can five boys and three girls sit in a row such that all boys sit together?</a:t>
            </a:r>
            <a:endParaRPr lang="en-IN" dirty="0"/>
          </a:p>
          <a:p>
            <a:pPr marL="0" indent="0">
              <a:buNone/>
            </a:pPr>
            <a:r>
              <a:rPr lang="en-GB" dirty="0"/>
              <a:t>A. 4800 		B. 5760 		C. 2880 		D. 15000</a:t>
            </a:r>
            <a:endParaRPr lang="en-IN" dirty="0"/>
          </a:p>
          <a:p>
            <a:pPr marL="0" indent="0">
              <a:buNone/>
            </a:pPr>
            <a:endParaRPr lang="en-IN" dirty="0"/>
          </a:p>
        </p:txBody>
      </p:sp>
    </p:spTree>
    <p:extLst>
      <p:ext uri="{BB962C8B-B14F-4D97-AF65-F5344CB8AC3E}">
        <p14:creationId xmlns:p14="http://schemas.microsoft.com/office/powerpoint/2010/main" val="3183213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3CF312-A13C-4DA3-AFDB-8E010FFCF8A0}"/>
              </a:ext>
            </a:extLst>
          </p:cNvPr>
          <p:cNvSpPr txBox="1"/>
          <p:nvPr/>
        </p:nvSpPr>
        <p:spPr>
          <a:xfrm>
            <a:off x="213063" y="297376"/>
            <a:ext cx="11327907" cy="923330"/>
          </a:xfrm>
          <a:prstGeom prst="rect">
            <a:avLst/>
          </a:prstGeom>
          <a:noFill/>
        </p:spPr>
        <p:txBody>
          <a:bodyPr wrap="square">
            <a:spAutoFit/>
          </a:bodyPr>
          <a:lstStyle/>
          <a:p>
            <a:pPr marL="0" indent="0">
              <a:buNone/>
            </a:pPr>
            <a:r>
              <a:rPr lang="en-GB" dirty="0"/>
              <a:t>22. The number of sequences in which 7 players can throw a ball, so that the youngest player may not be the last is </a:t>
            </a:r>
          </a:p>
          <a:p>
            <a:pPr marL="0" indent="0">
              <a:buNone/>
            </a:pPr>
            <a:endParaRPr lang="en-IN" dirty="0"/>
          </a:p>
          <a:p>
            <a:pPr marL="0" indent="0">
              <a:buNone/>
            </a:pPr>
            <a:r>
              <a:rPr lang="en-GB" dirty="0"/>
              <a:t>A. 4000 		B. 2160 		C. 4320 		D. 5300</a:t>
            </a:r>
            <a:endParaRPr lang="en-IN" dirty="0"/>
          </a:p>
        </p:txBody>
      </p:sp>
    </p:spTree>
    <p:extLst>
      <p:ext uri="{BB962C8B-B14F-4D97-AF65-F5344CB8AC3E}">
        <p14:creationId xmlns:p14="http://schemas.microsoft.com/office/powerpoint/2010/main" val="138940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145256234"/>
              </p:ext>
            </p:extLst>
          </p:nvPr>
        </p:nvGraphicFramePr>
        <p:xfrm>
          <a:off x="85817" y="1"/>
          <a:ext cx="12106184" cy="6857999"/>
        </p:xfrm>
        <a:graphic>
          <a:graphicData uri="http://schemas.openxmlformats.org/drawingml/2006/table">
            <a:tbl>
              <a:tblPr firstRow="1" firstCol="1" bandRow="1">
                <a:tableStyleId>{5C22544A-7EE6-4342-B048-85BDC9FD1C3A}</a:tableStyleId>
              </a:tblPr>
              <a:tblGrid>
                <a:gridCol w="492720">
                  <a:extLst>
                    <a:ext uri="{9D8B030D-6E8A-4147-A177-3AD203B41FA5}">
                      <a16:colId xmlns:a16="http://schemas.microsoft.com/office/drawing/2014/main" val="3565920012"/>
                    </a:ext>
                  </a:extLst>
                </a:gridCol>
                <a:gridCol w="11400365">
                  <a:extLst>
                    <a:ext uri="{9D8B030D-6E8A-4147-A177-3AD203B41FA5}">
                      <a16:colId xmlns:a16="http://schemas.microsoft.com/office/drawing/2014/main" val="2620107652"/>
                    </a:ext>
                  </a:extLst>
                </a:gridCol>
                <a:gridCol w="213099">
                  <a:extLst>
                    <a:ext uri="{9D8B030D-6E8A-4147-A177-3AD203B41FA5}">
                      <a16:colId xmlns:a16="http://schemas.microsoft.com/office/drawing/2014/main" val="2331623180"/>
                    </a:ext>
                  </a:extLst>
                </a:gridCol>
              </a:tblGrid>
              <a:tr h="784415">
                <a:tc>
                  <a:txBody>
                    <a:bodyPr/>
                    <a:lstStyle/>
                    <a:p>
                      <a:pPr algn="ctr">
                        <a:lnSpc>
                          <a:spcPct val="115000"/>
                        </a:lnSpc>
                        <a:spcAft>
                          <a:spcPts val="1000"/>
                        </a:spcAft>
                        <a:tabLst>
                          <a:tab pos="971550" algn="l"/>
                        </a:tabLst>
                      </a:pPr>
                      <a:r>
                        <a:rPr lang="en-GB" sz="1600">
                          <a:solidFill>
                            <a:schemeClr val="tx1"/>
                          </a:solidFill>
                          <a:effectLst/>
                        </a:rPr>
                        <a:t>Sl No.</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971550" algn="l"/>
                        </a:tabLst>
                      </a:pPr>
                      <a:r>
                        <a:rPr lang="en-GB" sz="2800" dirty="0">
                          <a:solidFill>
                            <a:schemeClr val="tx1"/>
                          </a:solidFill>
                          <a:effectLst/>
                        </a:rPr>
                        <a:t>Problems</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tabLst>
                          <a:tab pos="971550" algn="l"/>
                        </a:tabLst>
                      </a:pPr>
                      <a:r>
                        <a:rPr lang="en-GB" sz="1100" dirty="0">
                          <a:effectLst/>
                        </a:rPr>
                        <a:t>P or 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5764927"/>
                  </a:ext>
                </a:extLst>
              </a:tr>
              <a:tr h="293847">
                <a:tc>
                  <a:txBody>
                    <a:bodyPr/>
                    <a:lstStyle/>
                    <a:p>
                      <a:pPr algn="just">
                        <a:lnSpc>
                          <a:spcPct val="115000"/>
                        </a:lnSpc>
                        <a:spcAft>
                          <a:spcPts val="1000"/>
                        </a:spcAft>
                        <a:tabLst>
                          <a:tab pos="971550" algn="l"/>
                        </a:tabLst>
                      </a:pPr>
                      <a:r>
                        <a:rPr lang="en-GB" sz="1600">
                          <a:solidFill>
                            <a:schemeClr val="tx1"/>
                          </a:solidFill>
                          <a:effectLst/>
                        </a:rPr>
                        <a:t>1</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a:effectLst/>
                        </a:rPr>
                        <a:t>Picking a team of 3 people from a group of 10</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028966"/>
                  </a:ext>
                </a:extLst>
              </a:tr>
              <a:tr h="293847">
                <a:tc>
                  <a:txBody>
                    <a:bodyPr/>
                    <a:lstStyle/>
                    <a:p>
                      <a:pPr algn="just">
                        <a:lnSpc>
                          <a:spcPct val="115000"/>
                        </a:lnSpc>
                        <a:spcAft>
                          <a:spcPts val="1000"/>
                        </a:spcAft>
                        <a:tabLst>
                          <a:tab pos="971550" algn="l"/>
                        </a:tabLst>
                      </a:pPr>
                      <a:r>
                        <a:rPr lang="en-GB" sz="1600">
                          <a:solidFill>
                            <a:schemeClr val="tx1"/>
                          </a:solidFill>
                          <a:effectLst/>
                        </a:rPr>
                        <a:t>2</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a:effectLst/>
                        </a:rPr>
                        <a:t>Listing your 3 favourite desserts, in order, from a menu of 10</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229276"/>
                  </a:ext>
                </a:extLst>
              </a:tr>
              <a:tr h="293847">
                <a:tc>
                  <a:txBody>
                    <a:bodyPr/>
                    <a:lstStyle/>
                    <a:p>
                      <a:pPr algn="just">
                        <a:lnSpc>
                          <a:spcPct val="115000"/>
                        </a:lnSpc>
                        <a:spcAft>
                          <a:spcPts val="1000"/>
                        </a:spcAft>
                        <a:tabLst>
                          <a:tab pos="971550" algn="l"/>
                        </a:tabLst>
                      </a:pPr>
                      <a:r>
                        <a:rPr lang="en-GB" sz="1600">
                          <a:solidFill>
                            <a:schemeClr val="tx1"/>
                          </a:solidFill>
                          <a:effectLst/>
                        </a:rPr>
                        <a:t>3</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a:effectLst/>
                        </a:rPr>
                        <a:t>How many words can be formed using all the letters in the word ROBIN?</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49175"/>
                  </a:ext>
                </a:extLst>
              </a:tr>
              <a:tr h="607358">
                <a:tc>
                  <a:txBody>
                    <a:bodyPr/>
                    <a:lstStyle/>
                    <a:p>
                      <a:pPr algn="just">
                        <a:lnSpc>
                          <a:spcPct val="115000"/>
                        </a:lnSpc>
                        <a:spcAft>
                          <a:spcPts val="1000"/>
                        </a:spcAft>
                        <a:tabLst>
                          <a:tab pos="971550" algn="l"/>
                        </a:tabLst>
                      </a:pPr>
                      <a:r>
                        <a:rPr lang="en-GB" sz="1600">
                          <a:solidFill>
                            <a:schemeClr val="tx1"/>
                          </a:solidFill>
                          <a:effectLst/>
                        </a:rPr>
                        <a:t>4</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How many words can be formed by using the letters of the word DIRECTOR so that the vowels are always together?</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1263232"/>
                  </a:ext>
                </a:extLst>
              </a:tr>
              <a:tr h="293847">
                <a:tc>
                  <a:txBody>
                    <a:bodyPr/>
                    <a:lstStyle/>
                    <a:p>
                      <a:pPr algn="just">
                        <a:lnSpc>
                          <a:spcPct val="115000"/>
                        </a:lnSpc>
                        <a:spcAft>
                          <a:spcPts val="1000"/>
                        </a:spcAft>
                        <a:tabLst>
                          <a:tab pos="971550" algn="l"/>
                        </a:tabLst>
                      </a:pPr>
                      <a:r>
                        <a:rPr lang="en-GB" sz="1600">
                          <a:solidFill>
                            <a:schemeClr val="tx1"/>
                          </a:solidFill>
                          <a:effectLst/>
                        </a:rPr>
                        <a:t>5</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In how many ways can a team of 7 be chosen from a pool of 20 individuals?</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490214"/>
                  </a:ext>
                </a:extLst>
              </a:tr>
              <a:tr h="1234382">
                <a:tc>
                  <a:txBody>
                    <a:bodyPr/>
                    <a:lstStyle/>
                    <a:p>
                      <a:pPr algn="just">
                        <a:lnSpc>
                          <a:spcPct val="115000"/>
                        </a:lnSpc>
                        <a:spcAft>
                          <a:spcPts val="1000"/>
                        </a:spcAft>
                        <a:tabLst>
                          <a:tab pos="971550" algn="l"/>
                        </a:tabLst>
                      </a:pPr>
                      <a:r>
                        <a:rPr lang="en-GB" sz="1600" dirty="0">
                          <a:solidFill>
                            <a:schemeClr val="tx1"/>
                          </a:solidFill>
                          <a:effectLst/>
                        </a:rPr>
                        <a:t>6</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In the Ugliest Dog competition, a blue ribbon will be awarded to the ugliest dog, a red ribbon to the second ugliest dog, and a yellow ribbon to the third ugliest dog. If there are 8 dogs in the competition, how many different ways can the ribbons be awarded?</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259960"/>
                  </a:ext>
                </a:extLst>
              </a:tr>
              <a:tr h="607358">
                <a:tc>
                  <a:txBody>
                    <a:bodyPr/>
                    <a:lstStyle/>
                    <a:p>
                      <a:pPr algn="just">
                        <a:lnSpc>
                          <a:spcPct val="115000"/>
                        </a:lnSpc>
                        <a:spcAft>
                          <a:spcPts val="1000"/>
                        </a:spcAft>
                        <a:tabLst>
                          <a:tab pos="971550" algn="l"/>
                        </a:tabLst>
                      </a:pPr>
                      <a:r>
                        <a:rPr lang="en-GB" sz="1600" dirty="0">
                          <a:solidFill>
                            <a:schemeClr val="tx1"/>
                          </a:solidFill>
                          <a:effectLst/>
                        </a:rPr>
                        <a:t>7</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Brandon wants to take 3 dogs with him on his morning walk. If Brandon owns 8 dogs, how many different groups of dogs can he choose for his walk?</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066485"/>
                  </a:ext>
                </a:extLst>
              </a:tr>
              <a:tr h="920870">
                <a:tc>
                  <a:txBody>
                    <a:bodyPr/>
                    <a:lstStyle/>
                    <a:p>
                      <a:pPr algn="just">
                        <a:lnSpc>
                          <a:spcPct val="115000"/>
                        </a:lnSpc>
                        <a:spcAft>
                          <a:spcPts val="1000"/>
                        </a:spcAft>
                        <a:tabLst>
                          <a:tab pos="971550" algn="l"/>
                        </a:tabLst>
                      </a:pPr>
                      <a:r>
                        <a:rPr lang="en-GB" sz="1600">
                          <a:solidFill>
                            <a:schemeClr val="tx1"/>
                          </a:solidFill>
                          <a:effectLst/>
                        </a:rPr>
                        <a:t>8</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The Gamma Zeta Beta fraternity must choose a committee of four members to plan its annual Children’s Hospital FUND raiser and beer bash. If the fraternity has 10 members, how many different committees can be chosen?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7246244"/>
                  </a:ext>
                </a:extLst>
              </a:tr>
              <a:tr h="920870">
                <a:tc>
                  <a:txBody>
                    <a:bodyPr/>
                    <a:lstStyle/>
                    <a:p>
                      <a:pPr algn="just">
                        <a:lnSpc>
                          <a:spcPct val="115000"/>
                        </a:lnSpc>
                        <a:spcAft>
                          <a:spcPts val="1000"/>
                        </a:spcAft>
                        <a:tabLst>
                          <a:tab pos="971550" algn="l"/>
                        </a:tabLst>
                      </a:pPr>
                      <a:r>
                        <a:rPr lang="en-GB" sz="1600">
                          <a:solidFill>
                            <a:schemeClr val="tx1"/>
                          </a:solidFill>
                          <a:effectLst/>
                        </a:rPr>
                        <a:t>9</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The Gamma Zeta Beta fraternity is electing a President, Vice President, Secretary, and Kegger Chair. If the fraternity has 10 members, in how many different ways can the officers be chosen?</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1059455"/>
                  </a:ext>
                </a:extLst>
              </a:tr>
              <a:tr h="607358">
                <a:tc>
                  <a:txBody>
                    <a:bodyPr/>
                    <a:lstStyle/>
                    <a:p>
                      <a:pPr algn="just">
                        <a:lnSpc>
                          <a:spcPct val="115000"/>
                        </a:lnSpc>
                        <a:spcAft>
                          <a:spcPts val="1000"/>
                        </a:spcAft>
                        <a:tabLst>
                          <a:tab pos="971550" algn="l"/>
                        </a:tabLst>
                      </a:pPr>
                      <a:r>
                        <a:rPr lang="en-GB" sz="1600" dirty="0">
                          <a:solidFill>
                            <a:schemeClr val="tx1"/>
                          </a:solidFill>
                          <a:effectLst/>
                        </a:rPr>
                        <a:t>10</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GB" sz="1600" b="1" dirty="0">
                          <a:effectLst/>
                        </a:rPr>
                        <a:t>In a class there are 5 boys and 6 girls. How many different committees of 3 boys and 2 girls can be formed?</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971550" algn="l"/>
                        </a:tabLst>
                      </a:pPr>
                      <a:r>
                        <a:rPr lang="en-GB"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116412"/>
                  </a:ext>
                </a:extLst>
              </a:tr>
            </a:tbl>
          </a:graphicData>
        </a:graphic>
      </p:graphicFrame>
    </p:spTree>
    <p:extLst>
      <p:ext uri="{BB962C8B-B14F-4D97-AF65-F5344CB8AC3E}">
        <p14:creationId xmlns:p14="http://schemas.microsoft.com/office/powerpoint/2010/main" val="329328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344397-F2AA-4A2C-8CF8-ED2B0313D1ED}"/>
              </a:ext>
            </a:extLst>
          </p:cNvPr>
          <p:cNvSpPr txBox="1"/>
          <p:nvPr/>
        </p:nvSpPr>
        <p:spPr>
          <a:xfrm>
            <a:off x="239697" y="197930"/>
            <a:ext cx="11665258" cy="923330"/>
          </a:xfrm>
          <a:prstGeom prst="rect">
            <a:avLst/>
          </a:prstGeom>
          <a:noFill/>
        </p:spPr>
        <p:txBody>
          <a:bodyPr wrap="square">
            <a:spAutoFit/>
          </a:bodyPr>
          <a:lstStyle/>
          <a:p>
            <a:pPr marL="0" indent="0">
              <a:buNone/>
            </a:pPr>
            <a:r>
              <a:rPr lang="en-GB" dirty="0"/>
              <a:t>23. A delegation of 5 members has to be formed from 3 ladies and 5 gentlemen. In how many ways the delegation can be formed, if 2 particular ladies are always included in the delegation?</a:t>
            </a:r>
            <a:endParaRPr lang="en-IN" dirty="0"/>
          </a:p>
          <a:p>
            <a:pPr marL="0" indent="0">
              <a:buNone/>
            </a:pPr>
            <a:r>
              <a:rPr lang="en-GB" dirty="0"/>
              <a:t>A. 20 		B. 54 		C. 42 		D. 60</a:t>
            </a:r>
            <a:endParaRPr lang="en-IN" dirty="0"/>
          </a:p>
        </p:txBody>
      </p:sp>
    </p:spTree>
    <p:extLst>
      <p:ext uri="{BB962C8B-B14F-4D97-AF65-F5344CB8AC3E}">
        <p14:creationId xmlns:p14="http://schemas.microsoft.com/office/powerpoint/2010/main" val="3520712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2C23C2-30E5-4323-9FE9-069CA10953FF}"/>
              </a:ext>
            </a:extLst>
          </p:cNvPr>
          <p:cNvSpPr txBox="1"/>
          <p:nvPr/>
        </p:nvSpPr>
        <p:spPr>
          <a:xfrm>
            <a:off x="266330" y="279621"/>
            <a:ext cx="11230253" cy="646331"/>
          </a:xfrm>
          <a:prstGeom prst="rect">
            <a:avLst/>
          </a:prstGeom>
          <a:noFill/>
        </p:spPr>
        <p:txBody>
          <a:bodyPr wrap="square">
            <a:spAutoFit/>
          </a:bodyPr>
          <a:lstStyle/>
          <a:p>
            <a:pPr marL="0" indent="0">
              <a:buNone/>
            </a:pPr>
            <a:r>
              <a:rPr lang="en-GB" dirty="0"/>
              <a:t>24. The number of new words that can be formed by rearranging the letters of the word 'ALIVE' is -.</a:t>
            </a:r>
            <a:endParaRPr lang="en-IN" dirty="0"/>
          </a:p>
          <a:p>
            <a:pPr marL="0" indent="0">
              <a:buNone/>
            </a:pPr>
            <a:r>
              <a:rPr lang="en-GB" dirty="0"/>
              <a:t>A. 24 		B. 23 		C. 119 		D. 120 		E. None of these</a:t>
            </a:r>
            <a:endParaRPr lang="en-IN" dirty="0"/>
          </a:p>
        </p:txBody>
      </p:sp>
    </p:spTree>
    <p:extLst>
      <p:ext uri="{BB962C8B-B14F-4D97-AF65-F5344CB8AC3E}">
        <p14:creationId xmlns:p14="http://schemas.microsoft.com/office/powerpoint/2010/main" val="2466832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E47C9F-8BD6-496B-A0D2-3D372F1870E5}"/>
              </a:ext>
            </a:extLst>
          </p:cNvPr>
          <p:cNvSpPr txBox="1"/>
          <p:nvPr/>
        </p:nvSpPr>
        <p:spPr>
          <a:xfrm>
            <a:off x="236737" y="141122"/>
            <a:ext cx="11685974" cy="923330"/>
          </a:xfrm>
          <a:prstGeom prst="rect">
            <a:avLst/>
          </a:prstGeom>
          <a:noFill/>
        </p:spPr>
        <p:txBody>
          <a:bodyPr wrap="square">
            <a:spAutoFit/>
          </a:bodyPr>
          <a:lstStyle/>
          <a:p>
            <a:pPr marL="0" indent="0">
              <a:buNone/>
            </a:pPr>
            <a:r>
              <a:rPr lang="en-GB" dirty="0"/>
              <a:t>25. Find the number of ways of arranging the letters of the word "MATERIAL" such that all the vowels in the word are to come together?</a:t>
            </a:r>
            <a:endParaRPr lang="en-IN" dirty="0"/>
          </a:p>
          <a:p>
            <a:pPr marL="0" indent="0">
              <a:buNone/>
            </a:pPr>
            <a:r>
              <a:rPr lang="en-GB" dirty="0"/>
              <a:t>A. 720 		B. 1440 		C. 1860 		D. 2160</a:t>
            </a:r>
            <a:endParaRPr lang="en-IN" dirty="0"/>
          </a:p>
        </p:txBody>
      </p:sp>
    </p:spTree>
    <p:extLst>
      <p:ext uri="{BB962C8B-B14F-4D97-AF65-F5344CB8AC3E}">
        <p14:creationId xmlns:p14="http://schemas.microsoft.com/office/powerpoint/2010/main" val="20202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432" y="248574"/>
            <a:ext cx="11642600" cy="1329398"/>
          </a:xfrm>
        </p:spPr>
        <p:txBody>
          <a:bodyPr>
            <a:normAutofit fontScale="92500"/>
          </a:bodyPr>
          <a:lstStyle/>
          <a:p>
            <a:pPr marL="0" indent="0">
              <a:buNone/>
            </a:pPr>
            <a:r>
              <a:rPr lang="en-GB" dirty="0"/>
              <a:t>26. A group consists of 4 men, 6 women and 5 children. In how many ways can 2 men, 3 women and 1 child selected from the given group?</a:t>
            </a:r>
            <a:endParaRPr lang="en-IN" dirty="0"/>
          </a:p>
          <a:p>
            <a:pPr marL="0" indent="0">
              <a:buNone/>
            </a:pPr>
            <a:r>
              <a:rPr lang="en-GB" dirty="0"/>
              <a:t>A. 300 		B. 600 		C. 750 		D. 900 		E. None of these</a:t>
            </a:r>
            <a:endParaRPr lang="en-IN" dirty="0"/>
          </a:p>
          <a:p>
            <a:pPr marL="0" indent="0">
              <a:buNone/>
            </a:pPr>
            <a:endParaRPr lang="en-IN" dirty="0"/>
          </a:p>
        </p:txBody>
      </p:sp>
    </p:spTree>
    <p:extLst>
      <p:ext uri="{BB962C8B-B14F-4D97-AF65-F5344CB8AC3E}">
        <p14:creationId xmlns:p14="http://schemas.microsoft.com/office/powerpoint/2010/main" val="2494574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BD3188-F1C9-4CA1-BAEA-A1254FD712AF}"/>
              </a:ext>
            </a:extLst>
          </p:cNvPr>
          <p:cNvSpPr txBox="1"/>
          <p:nvPr/>
        </p:nvSpPr>
        <p:spPr>
          <a:xfrm>
            <a:off x="538579" y="265408"/>
            <a:ext cx="11345662" cy="923330"/>
          </a:xfrm>
          <a:prstGeom prst="rect">
            <a:avLst/>
          </a:prstGeom>
          <a:noFill/>
        </p:spPr>
        <p:txBody>
          <a:bodyPr wrap="square">
            <a:spAutoFit/>
          </a:bodyPr>
          <a:lstStyle/>
          <a:p>
            <a:pPr marL="0" indent="0">
              <a:buNone/>
            </a:pPr>
            <a:r>
              <a:rPr lang="en-GB" dirty="0"/>
              <a:t>27. A group consists of 4 men, 6 women and 5 children. In how many ways can 3 men, 2 women and 3 children selected from the given group?</a:t>
            </a:r>
            <a:endParaRPr lang="en-IN" dirty="0"/>
          </a:p>
          <a:p>
            <a:pPr marL="0" indent="0">
              <a:buNone/>
            </a:pPr>
            <a:r>
              <a:rPr lang="en-GB" dirty="0"/>
              <a:t>A. 300 		B. 450 		C. 600 		D. 750 		E. None of these</a:t>
            </a:r>
            <a:endParaRPr lang="en-IN" dirty="0"/>
          </a:p>
        </p:txBody>
      </p:sp>
    </p:spTree>
    <p:extLst>
      <p:ext uri="{BB962C8B-B14F-4D97-AF65-F5344CB8AC3E}">
        <p14:creationId xmlns:p14="http://schemas.microsoft.com/office/powerpoint/2010/main" val="1372264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0B3172-EFF2-418B-9488-09F1C43CE071}"/>
              </a:ext>
            </a:extLst>
          </p:cNvPr>
          <p:cNvSpPr txBox="1"/>
          <p:nvPr/>
        </p:nvSpPr>
        <p:spPr>
          <a:xfrm>
            <a:off x="337352" y="286707"/>
            <a:ext cx="11185864" cy="923330"/>
          </a:xfrm>
          <a:prstGeom prst="rect">
            <a:avLst/>
          </a:prstGeom>
          <a:noFill/>
        </p:spPr>
        <p:txBody>
          <a:bodyPr wrap="square">
            <a:spAutoFit/>
          </a:bodyPr>
          <a:lstStyle/>
          <a:p>
            <a:pPr marL="0" indent="0">
              <a:buNone/>
            </a:pPr>
            <a:r>
              <a:rPr lang="en-GB" dirty="0"/>
              <a:t>28. A group of 10 representatives is to be selected out of 12 seniors and 10 juniors. In how many different ways can the group be selected, if it should have 5 seniors and 5 juniors?</a:t>
            </a:r>
            <a:endParaRPr lang="en-IN" dirty="0"/>
          </a:p>
          <a:p>
            <a:pPr marL="0" indent="0">
              <a:buNone/>
            </a:pPr>
            <a:r>
              <a:rPr lang="en-GB" dirty="0"/>
              <a:t>A. ¹²C₅ * 10 		B. ¹²C₇ * 10 </a:t>
            </a:r>
            <a:r>
              <a:rPr lang="en-IN" dirty="0"/>
              <a:t>		</a:t>
            </a:r>
            <a:r>
              <a:rPr lang="en-GB" dirty="0"/>
              <a:t>C. ¹²C₇ * ¹⁰C₅ 		D. 12 * ¹⁰C₅</a:t>
            </a:r>
            <a:endParaRPr lang="en-IN" dirty="0"/>
          </a:p>
        </p:txBody>
      </p:sp>
    </p:spTree>
    <p:extLst>
      <p:ext uri="{BB962C8B-B14F-4D97-AF65-F5344CB8AC3E}">
        <p14:creationId xmlns:p14="http://schemas.microsoft.com/office/powerpoint/2010/main" val="2261887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FAC85A-DFD1-480C-B6EE-A09CE9C794B8}"/>
              </a:ext>
            </a:extLst>
          </p:cNvPr>
          <p:cNvSpPr txBox="1"/>
          <p:nvPr/>
        </p:nvSpPr>
        <p:spPr>
          <a:xfrm>
            <a:off x="230818" y="295584"/>
            <a:ext cx="11327907" cy="923330"/>
          </a:xfrm>
          <a:prstGeom prst="rect">
            <a:avLst/>
          </a:prstGeom>
          <a:noFill/>
        </p:spPr>
        <p:txBody>
          <a:bodyPr wrap="square">
            <a:spAutoFit/>
          </a:bodyPr>
          <a:lstStyle/>
          <a:p>
            <a:pPr marL="0" indent="0">
              <a:buNone/>
            </a:pPr>
            <a:r>
              <a:rPr lang="en-GB" dirty="0"/>
              <a:t>29. A group of 10 representatives is to be selected out of 12 seniors and 10 juniors. In how many different ways can the group be selected if it should have at least one senior?</a:t>
            </a:r>
            <a:endParaRPr lang="en-IN" dirty="0"/>
          </a:p>
          <a:p>
            <a:pPr marL="0" indent="0">
              <a:buNone/>
            </a:pPr>
            <a:r>
              <a:rPr lang="en-GB" dirty="0"/>
              <a:t>A. ²²C₁₀ 		B. ²²C₁₀ + 1 </a:t>
            </a:r>
            <a:r>
              <a:rPr lang="en-IN" dirty="0"/>
              <a:t>		</a:t>
            </a:r>
            <a:r>
              <a:rPr lang="en-GB" dirty="0"/>
              <a:t>C. ²²C₉ + ¹⁰C₁ 	D. ²²C₁₀ - 1	 E. None of these</a:t>
            </a:r>
            <a:endParaRPr lang="en-IN" dirty="0"/>
          </a:p>
        </p:txBody>
      </p:sp>
    </p:spTree>
    <p:extLst>
      <p:ext uri="{BB962C8B-B14F-4D97-AF65-F5344CB8AC3E}">
        <p14:creationId xmlns:p14="http://schemas.microsoft.com/office/powerpoint/2010/main" val="4031723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7FA46B-DF0B-4BDE-950E-3F583DCC8514}"/>
              </a:ext>
            </a:extLst>
          </p:cNvPr>
          <p:cNvSpPr txBox="1"/>
          <p:nvPr/>
        </p:nvSpPr>
        <p:spPr>
          <a:xfrm>
            <a:off x="275209" y="357728"/>
            <a:ext cx="11194741" cy="923330"/>
          </a:xfrm>
          <a:prstGeom prst="rect">
            <a:avLst/>
          </a:prstGeom>
          <a:noFill/>
        </p:spPr>
        <p:txBody>
          <a:bodyPr wrap="square">
            <a:spAutoFit/>
          </a:bodyPr>
          <a:lstStyle/>
          <a:p>
            <a:pPr marL="0" indent="0">
              <a:buNone/>
            </a:pPr>
            <a:r>
              <a:rPr lang="en-GB" dirty="0"/>
              <a:t>30. Six points are marked on a straight line and five points are marked on another line which is parallel to the first line. How many straight lines, including the first two, can be formed with these points?</a:t>
            </a:r>
            <a:endParaRPr lang="en-IN" dirty="0"/>
          </a:p>
          <a:p>
            <a:pPr marL="0" indent="0">
              <a:buNone/>
            </a:pPr>
            <a:r>
              <a:rPr lang="en-GB" dirty="0"/>
              <a:t>A. 29 		B. 33 		C. 55 		D. 30 		E. 32</a:t>
            </a:r>
            <a:endParaRPr lang="en-IN" dirty="0"/>
          </a:p>
        </p:txBody>
      </p:sp>
    </p:spTree>
    <p:extLst>
      <p:ext uri="{BB962C8B-B14F-4D97-AF65-F5344CB8AC3E}">
        <p14:creationId xmlns:p14="http://schemas.microsoft.com/office/powerpoint/2010/main" val="1842041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003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287" y="304800"/>
            <a:ext cx="11728174" cy="6241774"/>
          </a:xfrm>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sz="9600" dirty="0"/>
              <a:t>		The End </a:t>
            </a:r>
          </a:p>
          <a:p>
            <a:pPr marL="0" indent="0" algn="ctr">
              <a:buNone/>
            </a:pPr>
            <a:r>
              <a:rPr lang="en-US" sz="9600" dirty="0"/>
              <a:t>			</a:t>
            </a:r>
            <a:r>
              <a:rPr lang="en-US" sz="6000" dirty="0"/>
              <a:t>Thanks…..</a:t>
            </a:r>
            <a:r>
              <a:rPr lang="en-US" sz="9600" dirty="0"/>
              <a:t> </a:t>
            </a:r>
            <a:endParaRPr lang="en-IN" sz="9600" dirty="0"/>
          </a:p>
        </p:txBody>
      </p:sp>
    </p:spTree>
    <p:extLst>
      <p:ext uri="{BB962C8B-B14F-4D97-AF65-F5344CB8AC3E}">
        <p14:creationId xmlns:p14="http://schemas.microsoft.com/office/powerpoint/2010/main" val="20957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06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26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66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329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TotalTime>
  <Words>2913</Words>
  <Application>Microsoft Office PowerPoint</Application>
  <PresentationFormat>Widescreen</PresentationFormat>
  <Paragraphs>153</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Arial Black</vt:lpstr>
      <vt:lpstr>Bodoni MT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Pariniti Edu Services Ratio and Proportion</dc:title>
  <dc:creator>PRATYUS PRATYE</dc:creator>
  <cp:lastModifiedBy>Pratyus Pratye</cp:lastModifiedBy>
  <cp:revision>82</cp:revision>
  <dcterms:created xsi:type="dcterms:W3CDTF">2018-02-18T12:24:42Z</dcterms:created>
  <dcterms:modified xsi:type="dcterms:W3CDTF">2024-04-03T02:49:21Z</dcterms:modified>
</cp:coreProperties>
</file>