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5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42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4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3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3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66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5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9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8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8C98B4-96E4-4910-90CE-96CEC87D7CE2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954096-D436-40F0-BB54-8C9BCB84C63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80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D51E-BFFA-4D2D-ADFE-245FAA384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Ratio and Proportion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3382A-C411-4676-8938-28DF06453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2029" y="5975492"/>
            <a:ext cx="2446091" cy="3986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Pratyus </a:t>
            </a:r>
            <a:r>
              <a:rPr lang="en-US" b="1" dirty="0" err="1">
                <a:solidFill>
                  <a:schemeClr val="tx1"/>
                </a:solidFill>
              </a:rPr>
              <a:t>pratye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DA27-D2DA-4E22-AC96-14C32C49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2" y="1802167"/>
            <a:ext cx="11587235" cy="48827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dirty="0"/>
              <a:t>8. If 0.6:1.4 :: 2.4:x, then x=?</a:t>
            </a:r>
          </a:p>
          <a:p>
            <a:pPr marL="0" indent="0">
              <a:buNone/>
            </a:pPr>
            <a:r>
              <a:rPr lang="en-IN" sz="1800" b="1" dirty="0"/>
              <a:t>A.       56		B.	5.6</a:t>
            </a:r>
          </a:p>
          <a:p>
            <a:pPr marL="514350" indent="-514350">
              <a:buAutoNum type="alphaUcPeriod" startAt="3"/>
            </a:pPr>
            <a:r>
              <a:rPr lang="en-IN" sz="1800" b="1" dirty="0"/>
              <a:t>0.56	D.	0.056</a:t>
            </a:r>
          </a:p>
          <a:p>
            <a:pPr marL="514350" indent="-514350">
              <a:buAutoNum type="alphaUcPeriod" startAt="3"/>
            </a:pPr>
            <a:endParaRPr lang="en-IN" sz="1800" b="1" dirty="0"/>
          </a:p>
          <a:p>
            <a:pPr marL="514350" indent="-514350">
              <a:buAutoNum type="alphaUcPeriod" startAt="3"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9. If x:y=9:4 then (7x-3y) : (7x+3y)=?</a:t>
            </a:r>
          </a:p>
          <a:p>
            <a:pPr marL="0" indent="0">
              <a:buNone/>
            </a:pPr>
            <a:r>
              <a:rPr lang="en-IN" sz="1800" b="1" dirty="0"/>
              <a:t>A.      51:76		B.	6:13</a:t>
            </a:r>
          </a:p>
          <a:p>
            <a:pPr marL="514350" indent="-514350">
              <a:buAutoNum type="alphaUcPeriod" startAt="3"/>
            </a:pPr>
            <a:r>
              <a:rPr lang="en-IN" sz="1800" b="1" dirty="0"/>
              <a:t>51:75		D.	None of these</a:t>
            </a:r>
          </a:p>
          <a:p>
            <a:pPr marL="514350" indent="-514350">
              <a:buAutoNum type="alphaUcPeriod" startAt="3"/>
            </a:pPr>
            <a:endParaRPr lang="en-IN" sz="1800" b="1" dirty="0"/>
          </a:p>
          <a:p>
            <a:pPr marL="514350" indent="-514350">
              <a:buAutoNum type="alphaUcPeriod" startAt="3"/>
            </a:pPr>
            <a:endParaRPr lang="en-IN" sz="1800" b="1" dirty="0"/>
          </a:p>
          <a:p>
            <a:pPr marL="514350" indent="-514350">
              <a:buAutoNum type="alphaUcPeriod" startAt="3"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10. The ratio of two numbers is 5:4 and their sum is 54. The greater of the two numbers is?</a:t>
            </a:r>
          </a:p>
          <a:p>
            <a:pPr marL="0" indent="0">
              <a:buNone/>
            </a:pPr>
            <a:r>
              <a:rPr lang="en-IN" sz="1800" b="1" dirty="0"/>
              <a:t>A.	36		B.	24</a:t>
            </a:r>
          </a:p>
          <a:p>
            <a:pPr marL="0" indent="0">
              <a:buNone/>
            </a:pPr>
            <a:r>
              <a:rPr lang="en-IN" sz="1800" b="1" dirty="0"/>
              <a:t>C.	30		D.	None of these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590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16" y="1902040"/>
            <a:ext cx="11700769" cy="49559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1" dirty="0"/>
              <a:t>11. The ratio of three numbers is 6:7:5 and their sum is 108. The second number of the three numbers is?</a:t>
            </a:r>
          </a:p>
          <a:p>
            <a:pPr marL="0" indent="0">
              <a:buNone/>
            </a:pPr>
            <a:r>
              <a:rPr lang="en-IN" sz="2000" b="1" dirty="0"/>
              <a:t>A.    12		B.	42</a:t>
            </a:r>
          </a:p>
          <a:p>
            <a:pPr marL="457200" indent="-457200">
              <a:buAutoNum type="alphaUcPeriod" startAt="3"/>
            </a:pPr>
            <a:r>
              <a:rPr lang="en-IN" sz="2000" b="1" dirty="0"/>
              <a:t>30		D.	36</a:t>
            </a:r>
          </a:p>
          <a:p>
            <a:pPr marL="457200" indent="-457200">
              <a:buAutoNum type="alphaUcPeriod" startAt="3"/>
            </a:pPr>
            <a:endParaRPr lang="en-IN" sz="2000" b="1" dirty="0"/>
          </a:p>
          <a:p>
            <a:pPr marL="457200" indent="-457200">
              <a:buAutoNum type="alphaUcPeriod" startAt="3"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12. Three numbers are in the ratio 3:5:8. The largest number value is 152. Find difference between Smallest &amp; largest number is?</a:t>
            </a:r>
          </a:p>
          <a:p>
            <a:pPr marL="0" indent="0">
              <a:buNone/>
            </a:pPr>
            <a:r>
              <a:rPr lang="en-IN" sz="2000" b="1" dirty="0"/>
              <a:t>A.    16		B.	90</a:t>
            </a:r>
          </a:p>
          <a:p>
            <a:pPr marL="457200" indent="-457200">
              <a:buAutoNum type="alphaUcPeriod" startAt="3"/>
            </a:pPr>
            <a:r>
              <a:rPr lang="en-IN" sz="2000" b="1" dirty="0"/>
              <a:t>38		D.	95</a:t>
            </a:r>
          </a:p>
          <a:p>
            <a:pPr marL="457200" indent="-457200">
              <a:buAutoNum type="alphaUcPeriod" startAt="3"/>
            </a:pPr>
            <a:endParaRPr lang="en-IN" sz="2000" b="1" dirty="0"/>
          </a:p>
          <a:p>
            <a:pPr marL="457200" indent="-457200">
              <a:buAutoNum type="alphaUcPeriod" startAt="3"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13. If two numbers are in the ratio 2:3. If 10 is added to both of the numbers then the ratio becomes 3:4 then find the smallest number?</a:t>
            </a:r>
          </a:p>
          <a:p>
            <a:pPr marL="0" indent="0">
              <a:buNone/>
            </a:pPr>
            <a:r>
              <a:rPr lang="en-IN" sz="2000" b="1" dirty="0"/>
              <a:t>A.	10		B.	20</a:t>
            </a:r>
          </a:p>
          <a:p>
            <a:pPr marL="0" indent="0">
              <a:buNone/>
            </a:pPr>
            <a:r>
              <a:rPr lang="en-IN" sz="2000" b="1" dirty="0"/>
              <a:t>C.	30		D.	40</a:t>
            </a: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8418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AAA8-FA42-4A6D-8F48-F86A4EC2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3" y="1953088"/>
            <a:ext cx="11654255" cy="41700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1" dirty="0"/>
              <a:t>14. If two numbers are in the ratio 4:7. If 10 is added to both of the numbers then the ratio becomes 6:10 then find the largest number?</a:t>
            </a:r>
          </a:p>
          <a:p>
            <a:pPr marL="0" indent="0">
              <a:buNone/>
            </a:pPr>
            <a:r>
              <a:rPr lang="en-IN" sz="2000" b="1" dirty="0"/>
              <a:t>A.	80		B.	40</a:t>
            </a:r>
          </a:p>
          <a:p>
            <a:pPr marL="0" indent="0">
              <a:buNone/>
            </a:pPr>
            <a:r>
              <a:rPr lang="en-IN" sz="2000" b="1" dirty="0"/>
              <a:t>C.	140		D.	100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15. If two numbers are in the ratio 6:7. If 10 is Reduced to both of the numbers then the ratio becomes 5:6 then find the smallest number?</a:t>
            </a:r>
          </a:p>
          <a:p>
            <a:pPr marL="0" indent="0">
              <a:buNone/>
            </a:pPr>
            <a:r>
              <a:rPr lang="en-IN" sz="2000" b="1" dirty="0"/>
              <a:t>A.	50	B.	30</a:t>
            </a:r>
          </a:p>
          <a:p>
            <a:pPr marL="0" indent="0">
              <a:buNone/>
            </a:pPr>
            <a:r>
              <a:rPr lang="en-IN" sz="2000" b="1" dirty="0"/>
              <a:t>C.	60	D.	70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2739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81" y="1864309"/>
            <a:ext cx="11691119" cy="48560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800" b="1" dirty="0"/>
              <a:t>16. A mixture contains milk and water in the ratio 6:3. On adding 10 litters of water, the ratio of milk to water becomes 6:5. The quantity of milk in the original mixture is?</a:t>
            </a:r>
          </a:p>
          <a:p>
            <a:pPr marL="0" indent="0">
              <a:buNone/>
            </a:pPr>
            <a:r>
              <a:rPr lang="en-IN" sz="1800" b="1" dirty="0"/>
              <a:t>A.   30		B.	45</a:t>
            </a:r>
          </a:p>
          <a:p>
            <a:pPr marL="342900" indent="-342900">
              <a:buAutoNum type="alphaUcPeriod" startAt="3"/>
            </a:pPr>
            <a:r>
              <a:rPr lang="en-IN" sz="1800" b="1" dirty="0"/>
              <a:t>110		D.	40</a:t>
            </a:r>
          </a:p>
          <a:p>
            <a:pPr marL="342900" indent="-342900">
              <a:buAutoNum type="alphaUcPeriod" startAt="3"/>
            </a:pPr>
            <a:endParaRPr lang="en-IN" sz="1800" b="1" dirty="0"/>
          </a:p>
          <a:p>
            <a:pPr marL="342900" indent="-342900">
              <a:buAutoNum type="alphaUcPeriod" startAt="3"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17. A mixture contains milk and water in the ratio 5:4. On adding 30 litters of water, the ratio of milk to water becomes 5:7. Total quantity of milk &amp; water before adding water to it?</a:t>
            </a:r>
          </a:p>
          <a:p>
            <a:pPr marL="0" indent="0">
              <a:buNone/>
            </a:pPr>
            <a:r>
              <a:rPr lang="en-IN" sz="1800" b="1" dirty="0"/>
              <a:t>A.   90		B.	120</a:t>
            </a:r>
          </a:p>
          <a:p>
            <a:pPr marL="342900" indent="-342900">
              <a:buAutoNum type="alphaUcPeriod" startAt="3"/>
            </a:pPr>
            <a:r>
              <a:rPr lang="en-IN" sz="1800" b="1" dirty="0"/>
              <a:t>80		D.	70</a:t>
            </a:r>
          </a:p>
          <a:p>
            <a:pPr marL="342900" indent="-342900">
              <a:buAutoNum type="alphaUcPeriod" startAt="3"/>
            </a:pPr>
            <a:endParaRPr lang="en-IN" sz="1800" b="1" dirty="0"/>
          </a:p>
          <a:p>
            <a:pPr marL="342900" indent="-342900">
              <a:buAutoNum type="alphaUcPeriod" startAt="3"/>
            </a:pPr>
            <a:endParaRPr lang="en-IN" sz="1800" b="1" dirty="0"/>
          </a:p>
          <a:p>
            <a:pPr marL="342900" indent="-342900">
              <a:buAutoNum type="alphaUcPeriod" startAt="3"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18. A mixture contains milk and water in the ratio 3:2. On adding 10 litters of water, the ratio of milk to water becomes 2:3. Total quantity of milk &amp; water before adding water to it?</a:t>
            </a:r>
          </a:p>
          <a:p>
            <a:pPr marL="0" indent="0">
              <a:buNone/>
            </a:pPr>
            <a:r>
              <a:rPr lang="en-IN" sz="1800" b="1" dirty="0"/>
              <a:t>A.   10		B.	30</a:t>
            </a:r>
          </a:p>
          <a:p>
            <a:pPr marL="0" indent="0">
              <a:buNone/>
            </a:pPr>
            <a:r>
              <a:rPr lang="en-IN" sz="1800" b="1" dirty="0"/>
              <a:t>C.    50		D.	20</a:t>
            </a:r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83497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F340-EF8A-42DE-B116-7DE9FE0FC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6" y="1899821"/>
            <a:ext cx="11729278" cy="462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/>
              <a:t>19. If 40% of a number is equal to two-third of another number, what is the ratio of first number to the second number.</a:t>
            </a:r>
          </a:p>
          <a:p>
            <a:pPr marL="0" indent="0">
              <a:buNone/>
            </a:pPr>
            <a:r>
              <a:rPr lang="en-IN" sz="2000" b="1" dirty="0"/>
              <a:t>A.    5 : 3			B.	2 : 5</a:t>
            </a:r>
          </a:p>
          <a:p>
            <a:pPr marL="457200" indent="-457200">
              <a:buAutoNum type="alphaUcPeriod" startAt="3"/>
            </a:pPr>
            <a:r>
              <a:rPr lang="en-IN" sz="2000" b="1" dirty="0"/>
              <a:t>4 : 7			D.	5 : 2</a:t>
            </a:r>
          </a:p>
          <a:p>
            <a:pPr marL="457200" indent="-457200">
              <a:buAutoNum type="alphaUcPeriod" startAt="3"/>
            </a:pPr>
            <a:endParaRPr lang="en-IN" sz="2000" b="1" dirty="0"/>
          </a:p>
          <a:p>
            <a:pPr marL="457200" indent="-457200">
              <a:buAutoNum type="alphaUcPeriod" startAt="3"/>
            </a:pPr>
            <a:endParaRPr lang="en-IN" sz="2000" b="1" dirty="0"/>
          </a:p>
          <a:p>
            <a:pPr marL="457200" indent="-457200">
              <a:buAutoNum type="alphaUcPeriod" startAt="3"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20. 6 men, 8 women and 6 children complete a job for a sum of Rs.950. If their individual wages are in the ratio 4:3:2, the total money earned by the children is</a:t>
            </a:r>
          </a:p>
          <a:p>
            <a:pPr marL="0" indent="0">
              <a:buNone/>
            </a:pPr>
            <a:r>
              <a:rPr lang="en-IN" sz="2000" b="1" dirty="0"/>
              <a:t>A. Rs. 150		B. Rs. 170</a:t>
            </a:r>
          </a:p>
          <a:p>
            <a:pPr marL="0" indent="0">
              <a:buNone/>
            </a:pPr>
            <a:r>
              <a:rPr lang="en-IN" sz="2000" b="1" dirty="0"/>
              <a:t>C. Rs. 180		D. Rs. 190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793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21E0-C5E3-433C-805B-3E8741F7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Ratio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7887-C3B0-4AFB-8570-E35ACC75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1590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=&gt; Comparison between two or more then two quantity is called as Ratio.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21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3B09-EFC7-4A56-A1FE-B59E4D85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30" y="218941"/>
            <a:ext cx="11006070" cy="682581"/>
          </a:xfrm>
        </p:spPr>
        <p:txBody>
          <a:bodyPr>
            <a:normAutofit/>
          </a:bodyPr>
          <a:lstStyle/>
          <a:p>
            <a:r>
              <a:rPr lang="en-US" dirty="0"/>
              <a:t>Combined Ratio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9E86-859F-4D6E-A874-F2E7267D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29" y="1043189"/>
            <a:ext cx="11578107" cy="55958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A:B=2:3, B:C= 4:5 Find A:B:C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C:D=3:4 then find A:BC:D in the above problem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24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2472-7D3B-41E1-BB0F-CCB39115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6" y="365125"/>
            <a:ext cx="11083344" cy="1325563"/>
          </a:xfrm>
        </p:spPr>
        <p:txBody>
          <a:bodyPr/>
          <a:lstStyle/>
          <a:p>
            <a:r>
              <a:rPr lang="en-US" dirty="0"/>
              <a:t>What is Proportion?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A3F0-0996-46E6-9D6A-432FD984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6" y="1571223"/>
            <a:ext cx="11083344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=&gt;Comparison between two or more than two ratio is called as proportion.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3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4B27-1DD8-4C6E-8239-E3B160AF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Proportion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662D-39A6-4F4E-8AB9-EC09BD5F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06" y="1825390"/>
            <a:ext cx="11029615" cy="553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mean Proportion of 25 and 49.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7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3208-D83D-4123-9B94-BA0209D3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ED30-497A-4ECE-828E-6EFD4B26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01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18" y="914400"/>
            <a:ext cx="11622864" cy="5741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1. Find the fourth proportional to 2.4, 4.6 and 7.6?</a:t>
            </a:r>
          </a:p>
          <a:p>
            <a:pPr marL="0" indent="0">
              <a:buNone/>
            </a:pPr>
            <a:r>
              <a:rPr lang="en-IN" b="1" dirty="0"/>
              <a:t>A.	14		B.	14.657</a:t>
            </a:r>
          </a:p>
          <a:p>
            <a:pPr marL="514350" indent="-514350">
              <a:buAutoNum type="alphaUcPeriod" startAt="3"/>
            </a:pPr>
            <a:r>
              <a:rPr lang="en-IN" b="1" dirty="0"/>
              <a:t>15.56		D.	14.56</a:t>
            </a:r>
          </a:p>
          <a:p>
            <a:pPr marL="514350" indent="-514350">
              <a:buAutoNum type="alphaUcPeriod" startAt="3"/>
            </a:pPr>
            <a:endParaRPr lang="en-IN" b="1" dirty="0"/>
          </a:p>
          <a:p>
            <a:pPr marL="514350" indent="-514350">
              <a:buAutoNum type="alphaUcPeriod" startAt="3"/>
            </a:pPr>
            <a:endParaRPr lang="en-IN" b="1" dirty="0"/>
          </a:p>
          <a:p>
            <a:pPr marL="514350" indent="-514350">
              <a:buAutoNum type="alphaUcPeriod" startAt="3"/>
            </a:pPr>
            <a:endParaRPr lang="en-IN" b="1" dirty="0"/>
          </a:p>
          <a:p>
            <a:pPr marL="514350" indent="-514350">
              <a:buAutoNum type="alphaUcPeriod" startAt="3"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2. Find the third proportional to 60, 30 and 9?</a:t>
            </a:r>
          </a:p>
          <a:p>
            <a:pPr marL="0" indent="0">
              <a:buNone/>
            </a:pPr>
            <a:r>
              <a:rPr lang="en-IN" b="1" dirty="0"/>
              <a:t>A.   18			B.	12</a:t>
            </a:r>
          </a:p>
          <a:p>
            <a:pPr marL="514350" indent="-514350">
              <a:buAutoNum type="alphaUcPeriod" startAt="3"/>
            </a:pPr>
            <a:r>
              <a:rPr lang="en-IN" b="1" dirty="0"/>
              <a:t>10			D.	20</a:t>
            </a:r>
          </a:p>
          <a:p>
            <a:pPr marL="514350" indent="-514350">
              <a:buAutoNum type="alphaUcPeriod" startAt="3"/>
            </a:pPr>
            <a:endParaRPr lang="en-IN" b="1" dirty="0"/>
          </a:p>
          <a:p>
            <a:pPr marL="514350" indent="-514350">
              <a:buAutoNum type="alphaUcPeriod" startAt="3"/>
            </a:pPr>
            <a:endParaRPr lang="en-IN" b="1" dirty="0"/>
          </a:p>
          <a:p>
            <a:pPr marL="514350" indent="-514350">
              <a:buAutoNum type="alphaUcPeriod" startAt="3"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3. Find the fourth proportional to 0.5, 1.12 and 1.3?</a:t>
            </a:r>
          </a:p>
          <a:p>
            <a:pPr marL="0" indent="0">
              <a:buNone/>
            </a:pPr>
            <a:r>
              <a:rPr lang="en-IN" b="1" dirty="0"/>
              <a:t>A.	2.914		B.	2.81</a:t>
            </a:r>
          </a:p>
          <a:p>
            <a:pPr marL="0" indent="0">
              <a:buNone/>
            </a:pPr>
            <a:r>
              <a:rPr lang="en-IN" b="1" dirty="0"/>
              <a:t>C.	2.192		D.	2.912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4565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8EDB-9C85-468C-BB1D-0C35DDCD4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828800"/>
            <a:ext cx="11706146" cy="489397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4. Find the mean proportional between 7921 &amp; 9409?</a:t>
            </a:r>
          </a:p>
          <a:p>
            <a:pPr marL="514350" indent="-514350">
              <a:buAutoNum type="alphaUcPeriod"/>
            </a:pPr>
            <a:r>
              <a:rPr lang="en-IN" b="1" dirty="0"/>
              <a:t>8163		B.	8633</a:t>
            </a:r>
          </a:p>
          <a:p>
            <a:pPr marL="0" indent="0">
              <a:buNone/>
            </a:pPr>
            <a:r>
              <a:rPr lang="en-IN" b="1" dirty="0"/>
              <a:t>C.   8663		D.	8636</a:t>
            </a:r>
          </a:p>
          <a:p>
            <a:pPr marL="514350" indent="-514350">
              <a:buAutoNum type="alphaUcPeriod" startAt="3"/>
            </a:pPr>
            <a:endParaRPr lang="en-IN" b="1" dirty="0"/>
          </a:p>
          <a:p>
            <a:pPr marL="514350" indent="-514350">
              <a:buAutoNum type="alphaUcPeriod" startAt="3"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5. If a:b = 4:8 and b:c = 3:2 find a:b:c?</a:t>
            </a:r>
          </a:p>
          <a:p>
            <a:pPr marL="0" indent="0">
              <a:buNone/>
            </a:pPr>
            <a:r>
              <a:rPr lang="en-IN" b="1" dirty="0"/>
              <a:t>A.	3:8:4		B.	3:4:8</a:t>
            </a:r>
          </a:p>
          <a:p>
            <a:pPr marL="0" indent="0">
              <a:buNone/>
            </a:pPr>
            <a:r>
              <a:rPr lang="en-IN" b="1" dirty="0"/>
              <a:t>C.	3 : 6 : 4 	D.	4:6:3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51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78" y="1979719"/>
            <a:ext cx="11625244" cy="44807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b="1" dirty="0"/>
              <a:t>6. If a:b=2:5, b:c=3:7 and c:d=1:3 find a:b:c:d?</a:t>
            </a:r>
          </a:p>
          <a:p>
            <a:pPr marL="0" indent="0">
              <a:buNone/>
            </a:pPr>
            <a:r>
              <a:rPr lang="en-IN" sz="2000" b="1" dirty="0"/>
              <a:t>A.	6:15:25:115	B.	6:15:35:115</a:t>
            </a:r>
          </a:p>
          <a:p>
            <a:pPr marL="0" indent="0">
              <a:buNone/>
            </a:pPr>
            <a:r>
              <a:rPr lang="en-IN" sz="2000" b="1" dirty="0"/>
              <a:t>C.	6:15:35:105 	D.	None of these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7. If 4a = 16b and 9b = 13c, Find a:b:c?</a:t>
            </a:r>
          </a:p>
          <a:p>
            <a:pPr marL="0" indent="0">
              <a:buNone/>
            </a:pPr>
            <a:r>
              <a:rPr lang="en-IN" sz="2000" b="1" dirty="0"/>
              <a:t>A.	52:13:7		B.	13:7:52</a:t>
            </a:r>
          </a:p>
          <a:p>
            <a:pPr marL="0" indent="0">
              <a:buNone/>
            </a:pPr>
            <a:r>
              <a:rPr lang="en-IN" sz="2000" b="1" dirty="0"/>
              <a:t>C.	7:13:52		D.	None of these</a:t>
            </a: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93281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22</TotalTime>
  <Words>971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Ratio and Proportion</vt:lpstr>
      <vt:lpstr>What is Ratio ?</vt:lpstr>
      <vt:lpstr>Combined Ratio</vt:lpstr>
      <vt:lpstr>What is Proportion?</vt:lpstr>
      <vt:lpstr>Mean Proportion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Pratyus Pratye</cp:lastModifiedBy>
  <cp:revision>7</cp:revision>
  <dcterms:created xsi:type="dcterms:W3CDTF">2020-07-28T17:41:21Z</dcterms:created>
  <dcterms:modified xsi:type="dcterms:W3CDTF">2021-03-25T04:20:50Z</dcterms:modified>
</cp:coreProperties>
</file>