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yus Pratye" userId="f0c8c8047c8e3c59" providerId="LiveId" clId="{B8150306-17E3-441B-A803-F0F97815F939}"/>
    <pc:docChg chg="custSel modSld">
      <pc:chgData name="Pratyus Pratye" userId="f0c8c8047c8e3c59" providerId="LiveId" clId="{B8150306-17E3-441B-A803-F0F97815F939}" dt="2021-08-20T06:19:29.237" v="2" actId="1076"/>
      <pc:docMkLst>
        <pc:docMk/>
      </pc:docMkLst>
      <pc:sldChg chg="delSp modSp mod">
        <pc:chgData name="Pratyus Pratye" userId="f0c8c8047c8e3c59" providerId="LiveId" clId="{B8150306-17E3-441B-A803-F0F97815F939}" dt="2021-08-20T06:19:29.237" v="2" actId="1076"/>
        <pc:sldMkLst>
          <pc:docMk/>
          <pc:sldMk cId="509566288" sldId="271"/>
        </pc:sldMkLst>
        <pc:spChg chg="del">
          <ac:chgData name="Pratyus Pratye" userId="f0c8c8047c8e3c59" providerId="LiveId" clId="{B8150306-17E3-441B-A803-F0F97815F939}" dt="2021-08-20T06:19:18.140" v="0" actId="478"/>
          <ac:spMkLst>
            <pc:docMk/>
            <pc:sldMk cId="509566288" sldId="271"/>
            <ac:spMk id="2" creationId="{F7E8C182-36D2-4D9D-AEF2-D36F65D9AF6E}"/>
          </ac:spMkLst>
        </pc:spChg>
        <pc:spChg chg="mod">
          <ac:chgData name="Pratyus Pratye" userId="f0c8c8047c8e3c59" providerId="LiveId" clId="{B8150306-17E3-441B-A803-F0F97815F939}" dt="2021-08-20T06:19:29.237" v="2" actId="1076"/>
          <ac:spMkLst>
            <pc:docMk/>
            <pc:sldMk cId="509566288" sldId="271"/>
            <ac:spMk id="5" creationId="{6B3DACB6-84E6-4844-935C-BE7D4E625E49}"/>
          </ac:spMkLst>
        </pc:spChg>
      </pc:sldChg>
    </pc:docChg>
  </pc:docChgLst>
  <pc:docChgLst>
    <pc:chgData name="Pratyus Pratye" userId="f0c8c8047c8e3c59" providerId="LiveId" clId="{81926C69-D62F-4021-9A6A-23B11DF78D19}"/>
    <pc:docChg chg="custSel addSld modSld">
      <pc:chgData name="Pratyus Pratye" userId="f0c8c8047c8e3c59" providerId="LiveId" clId="{81926C69-D62F-4021-9A6A-23B11DF78D19}" dt="2021-05-28T15:41:27.502" v="92" actId="20577"/>
      <pc:docMkLst>
        <pc:docMk/>
      </pc:docMkLst>
      <pc:sldChg chg="modSp mod">
        <pc:chgData name="Pratyus Pratye" userId="f0c8c8047c8e3c59" providerId="LiveId" clId="{81926C69-D62F-4021-9A6A-23B11DF78D19}" dt="2021-05-26T09:22:16.273" v="52" actId="1076"/>
        <pc:sldMkLst>
          <pc:docMk/>
          <pc:sldMk cId="1068132587" sldId="256"/>
        </pc:sldMkLst>
        <pc:spChg chg="mod">
          <ac:chgData name="Pratyus Pratye" userId="f0c8c8047c8e3c59" providerId="LiveId" clId="{81926C69-D62F-4021-9A6A-23B11DF78D19}" dt="2021-05-26T09:22:16.273" v="52" actId="1076"/>
          <ac:spMkLst>
            <pc:docMk/>
            <pc:sldMk cId="1068132587" sldId="256"/>
            <ac:spMk id="3" creationId="{8FBA03E9-D06A-4C75-9108-3C14B1663DAE}"/>
          </ac:spMkLst>
        </pc:spChg>
      </pc:sldChg>
      <pc:sldChg chg="modSp mod">
        <pc:chgData name="Pratyus Pratye" userId="f0c8c8047c8e3c59" providerId="LiveId" clId="{81926C69-D62F-4021-9A6A-23B11DF78D19}" dt="2021-05-28T15:41:27.502" v="92" actId="20577"/>
        <pc:sldMkLst>
          <pc:docMk/>
          <pc:sldMk cId="3781957742" sldId="257"/>
        </pc:sldMkLst>
        <pc:spChg chg="mod">
          <ac:chgData name="Pratyus Pratye" userId="f0c8c8047c8e3c59" providerId="LiveId" clId="{81926C69-D62F-4021-9A6A-23B11DF78D19}" dt="2021-05-28T15:41:27.502" v="92" actId="20577"/>
          <ac:spMkLst>
            <pc:docMk/>
            <pc:sldMk cId="3781957742" sldId="257"/>
            <ac:spMk id="3" creationId="{75D5AD4D-4918-408E-B482-EDBE4D5C5D6B}"/>
          </ac:spMkLst>
        </pc:spChg>
        <pc:spChg chg="mod">
          <ac:chgData name="Pratyus Pratye" userId="f0c8c8047c8e3c59" providerId="LiveId" clId="{81926C69-D62F-4021-9A6A-23B11DF78D19}" dt="2021-05-26T09:15:19.843" v="12" actId="1076"/>
          <ac:spMkLst>
            <pc:docMk/>
            <pc:sldMk cId="3781957742" sldId="257"/>
            <ac:spMk id="5" creationId="{AFEEAF17-EF91-40C6-8D08-34D8D28A643C}"/>
          </ac:spMkLst>
        </pc:spChg>
      </pc:sldChg>
      <pc:sldChg chg="delSp modSp mod">
        <pc:chgData name="Pratyus Pratye" userId="f0c8c8047c8e3c59" providerId="LiveId" clId="{81926C69-D62F-4021-9A6A-23B11DF78D19}" dt="2021-05-26T09:15:36.520" v="15" actId="1076"/>
        <pc:sldMkLst>
          <pc:docMk/>
          <pc:sldMk cId="500010879" sldId="258"/>
        </pc:sldMkLst>
        <pc:spChg chg="del mod">
          <ac:chgData name="Pratyus Pratye" userId="f0c8c8047c8e3c59" providerId="LiveId" clId="{81926C69-D62F-4021-9A6A-23B11DF78D19}" dt="2021-05-26T09:15:31.559" v="14" actId="478"/>
          <ac:spMkLst>
            <pc:docMk/>
            <pc:sldMk cId="500010879" sldId="258"/>
            <ac:spMk id="2" creationId="{F4BB47F7-2CAD-491B-A603-EAE547F0AE8E}"/>
          </ac:spMkLst>
        </pc:spChg>
        <pc:spChg chg="mod">
          <ac:chgData name="Pratyus Pratye" userId="f0c8c8047c8e3c59" providerId="LiveId" clId="{81926C69-D62F-4021-9A6A-23B11DF78D19}" dt="2021-05-26T09:15:36.520" v="15" actId="1076"/>
          <ac:spMkLst>
            <pc:docMk/>
            <pc:sldMk cId="500010879" sldId="258"/>
            <ac:spMk id="3" creationId="{06A60894-2F1D-4C60-9D62-7BA4B11BF233}"/>
          </ac:spMkLst>
        </pc:spChg>
      </pc:sldChg>
      <pc:sldChg chg="delSp modSp mod">
        <pc:chgData name="Pratyus Pratye" userId="f0c8c8047c8e3c59" providerId="LiveId" clId="{81926C69-D62F-4021-9A6A-23B11DF78D19}" dt="2021-05-26T09:16:56.602" v="34" actId="1076"/>
        <pc:sldMkLst>
          <pc:docMk/>
          <pc:sldMk cId="1095201281" sldId="259"/>
        </pc:sldMkLst>
        <pc:spChg chg="del mod">
          <ac:chgData name="Pratyus Pratye" userId="f0c8c8047c8e3c59" providerId="LiveId" clId="{81926C69-D62F-4021-9A6A-23B11DF78D19}" dt="2021-05-26T09:16:50.177" v="33" actId="478"/>
          <ac:spMkLst>
            <pc:docMk/>
            <pc:sldMk cId="1095201281" sldId="259"/>
            <ac:spMk id="2" creationId="{94575477-1EAB-4035-86C1-6DBD1F9111C0}"/>
          </ac:spMkLst>
        </pc:spChg>
        <pc:spChg chg="mod">
          <ac:chgData name="Pratyus Pratye" userId="f0c8c8047c8e3c59" providerId="LiveId" clId="{81926C69-D62F-4021-9A6A-23B11DF78D19}" dt="2021-05-26T09:16:56.602" v="34" actId="1076"/>
          <ac:spMkLst>
            <pc:docMk/>
            <pc:sldMk cId="1095201281" sldId="259"/>
            <ac:spMk id="5" creationId="{D229C922-25C8-4816-9F1A-BCFEA37F8AA4}"/>
          </ac:spMkLst>
        </pc:spChg>
      </pc:sldChg>
      <pc:sldChg chg="modSp mod">
        <pc:chgData name="Pratyus Pratye" userId="f0c8c8047c8e3c59" providerId="LiveId" clId="{81926C69-D62F-4021-9A6A-23B11DF78D19}" dt="2021-05-26T09:17:03.203" v="35" actId="1076"/>
        <pc:sldMkLst>
          <pc:docMk/>
          <pc:sldMk cId="3279961320" sldId="260"/>
        </pc:sldMkLst>
        <pc:spChg chg="mod">
          <ac:chgData name="Pratyus Pratye" userId="f0c8c8047c8e3c59" providerId="LiveId" clId="{81926C69-D62F-4021-9A6A-23B11DF78D19}" dt="2021-05-26T09:17:03.203" v="35" actId="1076"/>
          <ac:spMkLst>
            <pc:docMk/>
            <pc:sldMk cId="3279961320" sldId="260"/>
            <ac:spMk id="5" creationId="{59CA3B93-4BCB-4FA6-82A4-E94F21425D72}"/>
          </ac:spMkLst>
        </pc:spChg>
      </pc:sldChg>
      <pc:sldChg chg="addSp delSp modSp mod">
        <pc:chgData name="Pratyus Pratye" userId="f0c8c8047c8e3c59" providerId="LiveId" clId="{81926C69-D62F-4021-9A6A-23B11DF78D19}" dt="2021-05-28T15:38:10.587" v="72" actId="20577"/>
        <pc:sldMkLst>
          <pc:docMk/>
          <pc:sldMk cId="3478042268" sldId="261"/>
        </pc:sldMkLst>
        <pc:spChg chg="del mod">
          <ac:chgData name="Pratyus Pratye" userId="f0c8c8047c8e3c59" providerId="LiveId" clId="{81926C69-D62F-4021-9A6A-23B11DF78D19}" dt="2021-05-28T15:37:36.166" v="61" actId="478"/>
          <ac:spMkLst>
            <pc:docMk/>
            <pc:sldMk cId="3478042268" sldId="261"/>
            <ac:spMk id="2" creationId="{49C850D6-169F-4164-AC1A-5EE9CE967703}"/>
          </ac:spMkLst>
        </pc:spChg>
        <pc:spChg chg="add del mod">
          <ac:chgData name="Pratyus Pratye" userId="f0c8c8047c8e3c59" providerId="LiveId" clId="{81926C69-D62F-4021-9A6A-23B11DF78D19}" dt="2021-05-28T15:37:38.502" v="62" actId="478"/>
          <ac:spMkLst>
            <pc:docMk/>
            <pc:sldMk cId="3478042268" sldId="261"/>
            <ac:spMk id="4" creationId="{6F66E688-D1F2-4052-8CDB-2181B5930DB7}"/>
          </ac:spMkLst>
        </pc:spChg>
        <pc:spChg chg="mod">
          <ac:chgData name="Pratyus Pratye" userId="f0c8c8047c8e3c59" providerId="LiveId" clId="{81926C69-D62F-4021-9A6A-23B11DF78D19}" dt="2021-05-28T15:38:10.587" v="72" actId="20577"/>
          <ac:spMkLst>
            <pc:docMk/>
            <pc:sldMk cId="3478042268" sldId="261"/>
            <ac:spMk id="7" creationId="{F4AFDE8A-7AD4-4654-949C-D8F6D6A5FA3A}"/>
          </ac:spMkLst>
        </pc:spChg>
      </pc:sldChg>
      <pc:sldChg chg="delSp modSp mod">
        <pc:chgData name="Pratyus Pratye" userId="f0c8c8047c8e3c59" providerId="LiveId" clId="{81926C69-D62F-4021-9A6A-23B11DF78D19}" dt="2021-05-28T15:38:29.930" v="75" actId="14100"/>
        <pc:sldMkLst>
          <pc:docMk/>
          <pc:sldMk cId="2775687416" sldId="262"/>
        </pc:sldMkLst>
        <pc:spChg chg="del mod">
          <ac:chgData name="Pratyus Pratye" userId="f0c8c8047c8e3c59" providerId="LiveId" clId="{81926C69-D62F-4021-9A6A-23B11DF78D19}" dt="2021-05-28T15:38:19.597" v="73" actId="478"/>
          <ac:spMkLst>
            <pc:docMk/>
            <pc:sldMk cId="2775687416" sldId="262"/>
            <ac:spMk id="2" creationId="{BFB71461-E64A-4F16-85FB-30C87AFD360C}"/>
          </ac:spMkLst>
        </pc:spChg>
        <pc:spChg chg="mod">
          <ac:chgData name="Pratyus Pratye" userId="f0c8c8047c8e3c59" providerId="LiveId" clId="{81926C69-D62F-4021-9A6A-23B11DF78D19}" dt="2021-05-28T15:38:29.930" v="75" actId="14100"/>
          <ac:spMkLst>
            <pc:docMk/>
            <pc:sldMk cId="2775687416" sldId="262"/>
            <ac:spMk id="5" creationId="{3C39F04B-BD5D-4401-8DE2-FD51A80DFAE7}"/>
          </ac:spMkLst>
        </pc:spChg>
      </pc:sldChg>
      <pc:sldChg chg="delSp modSp mod">
        <pc:chgData name="Pratyus Pratye" userId="f0c8c8047c8e3c59" providerId="LiveId" clId="{81926C69-D62F-4021-9A6A-23B11DF78D19}" dt="2021-05-28T14:31:42.130" v="54" actId="1076"/>
        <pc:sldMkLst>
          <pc:docMk/>
          <pc:sldMk cId="3103218772" sldId="263"/>
        </pc:sldMkLst>
        <pc:spChg chg="del mod">
          <ac:chgData name="Pratyus Pratye" userId="f0c8c8047c8e3c59" providerId="LiveId" clId="{81926C69-D62F-4021-9A6A-23B11DF78D19}" dt="2021-05-28T14:31:37.084" v="53" actId="478"/>
          <ac:spMkLst>
            <pc:docMk/>
            <pc:sldMk cId="3103218772" sldId="263"/>
            <ac:spMk id="2" creationId="{06C76F95-9BE6-47FB-8604-11802592319A}"/>
          </ac:spMkLst>
        </pc:spChg>
        <pc:spChg chg="mod">
          <ac:chgData name="Pratyus Pratye" userId="f0c8c8047c8e3c59" providerId="LiveId" clId="{81926C69-D62F-4021-9A6A-23B11DF78D19}" dt="2021-05-28T14:31:42.130" v="54" actId="1076"/>
          <ac:spMkLst>
            <pc:docMk/>
            <pc:sldMk cId="3103218772" sldId="263"/>
            <ac:spMk id="5" creationId="{2EF99F26-70B0-4F31-9CFB-F6F0889A5AE9}"/>
          </ac:spMkLst>
        </pc:spChg>
      </pc:sldChg>
      <pc:sldChg chg="delSp modSp mod">
        <pc:chgData name="Pratyus Pratye" userId="f0c8c8047c8e3c59" providerId="LiveId" clId="{81926C69-D62F-4021-9A6A-23B11DF78D19}" dt="2021-05-28T15:39:08.178" v="77" actId="478"/>
        <pc:sldMkLst>
          <pc:docMk/>
          <pc:sldMk cId="1549268114" sldId="264"/>
        </pc:sldMkLst>
        <pc:spChg chg="del">
          <ac:chgData name="Pratyus Pratye" userId="f0c8c8047c8e3c59" providerId="LiveId" clId="{81926C69-D62F-4021-9A6A-23B11DF78D19}" dt="2021-05-28T15:39:08.178" v="77" actId="478"/>
          <ac:spMkLst>
            <pc:docMk/>
            <pc:sldMk cId="1549268114" sldId="264"/>
            <ac:spMk id="2" creationId="{C2659978-82C8-4751-9EF2-FC30BEEB3A75}"/>
          </ac:spMkLst>
        </pc:spChg>
        <pc:spChg chg="mod">
          <ac:chgData name="Pratyus Pratye" userId="f0c8c8047c8e3c59" providerId="LiveId" clId="{81926C69-D62F-4021-9A6A-23B11DF78D19}" dt="2021-05-28T15:38:55.536" v="76" actId="1076"/>
          <ac:spMkLst>
            <pc:docMk/>
            <pc:sldMk cId="1549268114" sldId="264"/>
            <ac:spMk id="5" creationId="{9788897B-580C-4445-B1E4-F327754E179A}"/>
          </ac:spMkLst>
        </pc:spChg>
      </pc:sldChg>
      <pc:sldChg chg="delSp modSp mod">
        <pc:chgData name="Pratyus Pratye" userId="f0c8c8047c8e3c59" providerId="LiveId" clId="{81926C69-D62F-4021-9A6A-23B11DF78D19}" dt="2021-05-28T15:39:29.342" v="79" actId="14100"/>
        <pc:sldMkLst>
          <pc:docMk/>
          <pc:sldMk cId="585869512" sldId="265"/>
        </pc:sldMkLst>
        <pc:spChg chg="del mod">
          <ac:chgData name="Pratyus Pratye" userId="f0c8c8047c8e3c59" providerId="LiveId" clId="{81926C69-D62F-4021-9A6A-23B11DF78D19}" dt="2021-05-28T15:39:21.093" v="78" actId="478"/>
          <ac:spMkLst>
            <pc:docMk/>
            <pc:sldMk cId="585869512" sldId="265"/>
            <ac:spMk id="2" creationId="{A947032D-0AA5-46AE-B958-03E2C513DE85}"/>
          </ac:spMkLst>
        </pc:spChg>
        <pc:spChg chg="mod">
          <ac:chgData name="Pratyus Pratye" userId="f0c8c8047c8e3c59" providerId="LiveId" clId="{81926C69-D62F-4021-9A6A-23B11DF78D19}" dt="2021-05-28T15:39:29.342" v="79" actId="14100"/>
          <ac:spMkLst>
            <pc:docMk/>
            <pc:sldMk cId="585869512" sldId="265"/>
            <ac:spMk id="5" creationId="{1F9FEBDF-3D4A-46FE-AFFA-2A39AA8E2670}"/>
          </ac:spMkLst>
        </pc:spChg>
      </pc:sldChg>
      <pc:sldChg chg="delSp modSp mod">
        <pc:chgData name="Pratyus Pratye" userId="f0c8c8047c8e3c59" providerId="LiveId" clId="{81926C69-D62F-4021-9A6A-23B11DF78D19}" dt="2021-05-28T15:39:46.008" v="83" actId="5793"/>
        <pc:sldMkLst>
          <pc:docMk/>
          <pc:sldMk cId="425157761" sldId="266"/>
        </pc:sldMkLst>
        <pc:spChg chg="del mod">
          <ac:chgData name="Pratyus Pratye" userId="f0c8c8047c8e3c59" providerId="LiveId" clId="{81926C69-D62F-4021-9A6A-23B11DF78D19}" dt="2021-05-28T15:39:38.217" v="80" actId="478"/>
          <ac:spMkLst>
            <pc:docMk/>
            <pc:sldMk cId="425157761" sldId="266"/>
            <ac:spMk id="2" creationId="{F346C4C8-C654-4366-83DC-7631BDB22F87}"/>
          </ac:spMkLst>
        </pc:spChg>
        <pc:spChg chg="mod">
          <ac:chgData name="Pratyus Pratye" userId="f0c8c8047c8e3c59" providerId="LiveId" clId="{81926C69-D62F-4021-9A6A-23B11DF78D19}" dt="2021-05-28T15:39:46.008" v="83" actId="5793"/>
          <ac:spMkLst>
            <pc:docMk/>
            <pc:sldMk cId="425157761" sldId="266"/>
            <ac:spMk id="5" creationId="{CD2BFA03-5F86-4A15-B589-5A18ECD56855}"/>
          </ac:spMkLst>
        </pc:spChg>
      </pc:sldChg>
      <pc:sldChg chg="delSp modSp mod">
        <pc:chgData name="Pratyus Pratye" userId="f0c8c8047c8e3c59" providerId="LiveId" clId="{81926C69-D62F-4021-9A6A-23B11DF78D19}" dt="2021-05-28T15:40:12.098" v="85" actId="1076"/>
        <pc:sldMkLst>
          <pc:docMk/>
          <pc:sldMk cId="1689386650" sldId="267"/>
        </pc:sldMkLst>
        <pc:spChg chg="del mod">
          <ac:chgData name="Pratyus Pratye" userId="f0c8c8047c8e3c59" providerId="LiveId" clId="{81926C69-D62F-4021-9A6A-23B11DF78D19}" dt="2021-05-28T15:40:08.520" v="84" actId="478"/>
          <ac:spMkLst>
            <pc:docMk/>
            <pc:sldMk cId="1689386650" sldId="267"/>
            <ac:spMk id="2" creationId="{689B0A2B-52E3-4808-9E57-32E376EF7E35}"/>
          </ac:spMkLst>
        </pc:spChg>
        <pc:spChg chg="mod">
          <ac:chgData name="Pratyus Pratye" userId="f0c8c8047c8e3c59" providerId="LiveId" clId="{81926C69-D62F-4021-9A6A-23B11DF78D19}" dt="2021-05-28T15:40:12.098" v="85" actId="1076"/>
          <ac:spMkLst>
            <pc:docMk/>
            <pc:sldMk cId="1689386650" sldId="267"/>
            <ac:spMk id="5" creationId="{729D2B7C-14AA-4144-9956-9A965624BBD8}"/>
          </ac:spMkLst>
        </pc:spChg>
      </pc:sldChg>
      <pc:sldChg chg="delSp modSp mod">
        <pc:chgData name="Pratyus Pratye" userId="f0c8c8047c8e3c59" providerId="LiveId" clId="{81926C69-D62F-4021-9A6A-23B11DF78D19}" dt="2021-05-28T15:40:23.391" v="87" actId="1076"/>
        <pc:sldMkLst>
          <pc:docMk/>
          <pc:sldMk cId="1382244963" sldId="268"/>
        </pc:sldMkLst>
        <pc:spChg chg="del mod">
          <ac:chgData name="Pratyus Pratye" userId="f0c8c8047c8e3c59" providerId="LiveId" clId="{81926C69-D62F-4021-9A6A-23B11DF78D19}" dt="2021-05-28T15:40:20.602" v="86" actId="478"/>
          <ac:spMkLst>
            <pc:docMk/>
            <pc:sldMk cId="1382244963" sldId="268"/>
            <ac:spMk id="2" creationId="{A77657CD-12BA-4793-B074-0D77489E95A3}"/>
          </ac:spMkLst>
        </pc:spChg>
        <pc:spChg chg="mod">
          <ac:chgData name="Pratyus Pratye" userId="f0c8c8047c8e3c59" providerId="LiveId" clId="{81926C69-D62F-4021-9A6A-23B11DF78D19}" dt="2021-05-28T15:40:23.391" v="87" actId="1076"/>
          <ac:spMkLst>
            <pc:docMk/>
            <pc:sldMk cId="1382244963" sldId="268"/>
            <ac:spMk id="5" creationId="{B286BCDE-2205-47B7-BDEA-82D4F4156E30}"/>
          </ac:spMkLst>
        </pc:spChg>
      </pc:sldChg>
      <pc:sldChg chg="modSp">
        <pc:chgData name="Pratyus Pratye" userId="f0c8c8047c8e3c59" providerId="LiveId" clId="{81926C69-D62F-4021-9A6A-23B11DF78D19}" dt="2021-05-26T09:15:50.535" v="16"/>
        <pc:sldMkLst>
          <pc:docMk/>
          <pc:sldMk cId="4165730459" sldId="269"/>
        </pc:sldMkLst>
        <pc:spChg chg="mod">
          <ac:chgData name="Pratyus Pratye" userId="f0c8c8047c8e3c59" providerId="LiveId" clId="{81926C69-D62F-4021-9A6A-23B11DF78D19}" dt="2021-05-26T09:15:50.535" v="16"/>
          <ac:spMkLst>
            <pc:docMk/>
            <pc:sldMk cId="4165730459" sldId="269"/>
            <ac:spMk id="2" creationId="{9BA41CF8-60D9-41D6-BADE-B3B808F21654}"/>
          </ac:spMkLst>
        </pc:spChg>
      </pc:sldChg>
      <pc:sldChg chg="modSp">
        <pc:chgData name="Pratyus Pratye" userId="f0c8c8047c8e3c59" providerId="LiveId" clId="{81926C69-D62F-4021-9A6A-23B11DF78D19}" dt="2021-05-26T09:15:50.535" v="16"/>
        <pc:sldMkLst>
          <pc:docMk/>
          <pc:sldMk cId="1469312080" sldId="270"/>
        </pc:sldMkLst>
        <pc:spChg chg="mod">
          <ac:chgData name="Pratyus Pratye" userId="f0c8c8047c8e3c59" providerId="LiveId" clId="{81926C69-D62F-4021-9A6A-23B11DF78D19}" dt="2021-05-26T09:15:50.535" v="16"/>
          <ac:spMkLst>
            <pc:docMk/>
            <pc:sldMk cId="1469312080" sldId="270"/>
            <ac:spMk id="2" creationId="{6B7B7EF7-C024-4697-AD41-45B9D673D7D0}"/>
          </ac:spMkLst>
        </pc:spChg>
      </pc:sldChg>
      <pc:sldChg chg="modSp">
        <pc:chgData name="Pratyus Pratye" userId="f0c8c8047c8e3c59" providerId="LiveId" clId="{81926C69-D62F-4021-9A6A-23B11DF78D19}" dt="2021-05-26T09:15:50.535" v="16"/>
        <pc:sldMkLst>
          <pc:docMk/>
          <pc:sldMk cId="509566288" sldId="271"/>
        </pc:sldMkLst>
        <pc:spChg chg="mod">
          <ac:chgData name="Pratyus Pratye" userId="f0c8c8047c8e3c59" providerId="LiveId" clId="{81926C69-D62F-4021-9A6A-23B11DF78D19}" dt="2021-05-26T09:15:50.535" v="16"/>
          <ac:spMkLst>
            <pc:docMk/>
            <pc:sldMk cId="509566288" sldId="271"/>
            <ac:spMk id="2" creationId="{F7E8C182-36D2-4D9D-AEF2-D36F65D9AF6E}"/>
          </ac:spMkLst>
        </pc:spChg>
      </pc:sldChg>
      <pc:sldChg chg="modSp">
        <pc:chgData name="Pratyus Pratye" userId="f0c8c8047c8e3c59" providerId="LiveId" clId="{81926C69-D62F-4021-9A6A-23B11DF78D19}" dt="2021-05-26T09:15:50.535" v="16"/>
        <pc:sldMkLst>
          <pc:docMk/>
          <pc:sldMk cId="3351923311" sldId="272"/>
        </pc:sldMkLst>
        <pc:spChg chg="mod">
          <ac:chgData name="Pratyus Pratye" userId="f0c8c8047c8e3c59" providerId="LiveId" clId="{81926C69-D62F-4021-9A6A-23B11DF78D19}" dt="2021-05-26T09:15:50.535" v="16"/>
          <ac:spMkLst>
            <pc:docMk/>
            <pc:sldMk cId="3351923311" sldId="272"/>
            <ac:spMk id="2" creationId="{61515C14-3F3C-431E-B5AE-B64AD14D1E6A}"/>
          </ac:spMkLst>
        </pc:spChg>
      </pc:sldChg>
      <pc:sldChg chg="modSp">
        <pc:chgData name="Pratyus Pratye" userId="f0c8c8047c8e3c59" providerId="LiveId" clId="{81926C69-D62F-4021-9A6A-23B11DF78D19}" dt="2021-05-26T09:15:50.535" v="16"/>
        <pc:sldMkLst>
          <pc:docMk/>
          <pc:sldMk cId="3634562084" sldId="273"/>
        </pc:sldMkLst>
        <pc:spChg chg="mod">
          <ac:chgData name="Pratyus Pratye" userId="f0c8c8047c8e3c59" providerId="LiveId" clId="{81926C69-D62F-4021-9A6A-23B11DF78D19}" dt="2021-05-26T09:15:50.535" v="16"/>
          <ac:spMkLst>
            <pc:docMk/>
            <pc:sldMk cId="3634562084" sldId="273"/>
            <ac:spMk id="2" creationId="{9633BEA3-BD8D-4455-86B7-7B503833691F}"/>
          </ac:spMkLst>
        </pc:spChg>
      </pc:sldChg>
      <pc:sldChg chg="modSp">
        <pc:chgData name="Pratyus Pratye" userId="f0c8c8047c8e3c59" providerId="LiveId" clId="{81926C69-D62F-4021-9A6A-23B11DF78D19}" dt="2021-05-26T09:15:50.535" v="16"/>
        <pc:sldMkLst>
          <pc:docMk/>
          <pc:sldMk cId="1899821705" sldId="274"/>
        </pc:sldMkLst>
        <pc:spChg chg="mod">
          <ac:chgData name="Pratyus Pratye" userId="f0c8c8047c8e3c59" providerId="LiveId" clId="{81926C69-D62F-4021-9A6A-23B11DF78D19}" dt="2021-05-26T09:15:50.535" v="16"/>
          <ac:spMkLst>
            <pc:docMk/>
            <pc:sldMk cId="1899821705" sldId="274"/>
            <ac:spMk id="2" creationId="{617AEDC0-E449-4E5B-8874-857B5A2D5ADC}"/>
          </ac:spMkLst>
        </pc:spChg>
      </pc:sldChg>
      <pc:sldChg chg="modSp">
        <pc:chgData name="Pratyus Pratye" userId="f0c8c8047c8e3c59" providerId="LiveId" clId="{81926C69-D62F-4021-9A6A-23B11DF78D19}" dt="2021-05-26T09:15:50.535" v="16"/>
        <pc:sldMkLst>
          <pc:docMk/>
          <pc:sldMk cId="60227084" sldId="275"/>
        </pc:sldMkLst>
        <pc:spChg chg="mod">
          <ac:chgData name="Pratyus Pratye" userId="f0c8c8047c8e3c59" providerId="LiveId" clId="{81926C69-D62F-4021-9A6A-23B11DF78D19}" dt="2021-05-26T09:15:50.535" v="16"/>
          <ac:spMkLst>
            <pc:docMk/>
            <pc:sldMk cId="60227084" sldId="275"/>
            <ac:spMk id="2" creationId="{52A10364-D238-4478-BF50-36613883DB90}"/>
          </ac:spMkLst>
        </pc:spChg>
      </pc:sldChg>
      <pc:sldChg chg="modSp">
        <pc:chgData name="Pratyus Pratye" userId="f0c8c8047c8e3c59" providerId="LiveId" clId="{81926C69-D62F-4021-9A6A-23B11DF78D19}" dt="2021-05-26T09:15:50.535" v="16"/>
        <pc:sldMkLst>
          <pc:docMk/>
          <pc:sldMk cId="1218290525" sldId="276"/>
        </pc:sldMkLst>
        <pc:spChg chg="mod">
          <ac:chgData name="Pratyus Pratye" userId="f0c8c8047c8e3c59" providerId="LiveId" clId="{81926C69-D62F-4021-9A6A-23B11DF78D19}" dt="2021-05-26T09:15:50.535" v="16"/>
          <ac:spMkLst>
            <pc:docMk/>
            <pc:sldMk cId="1218290525" sldId="276"/>
            <ac:spMk id="2" creationId="{71004EDB-BBF2-4CC8-AC12-4ACF5C174C09}"/>
          </ac:spMkLst>
        </pc:spChg>
      </pc:sldChg>
      <pc:sldChg chg="delSp modSp mod">
        <pc:chgData name="Pratyus Pratye" userId="f0c8c8047c8e3c59" providerId="LiveId" clId="{81926C69-D62F-4021-9A6A-23B11DF78D19}" dt="2021-05-28T15:40:50.784" v="89" actId="1076"/>
        <pc:sldMkLst>
          <pc:docMk/>
          <pc:sldMk cId="529961882" sldId="277"/>
        </pc:sldMkLst>
        <pc:spChg chg="del mod">
          <ac:chgData name="Pratyus Pratye" userId="f0c8c8047c8e3c59" providerId="LiveId" clId="{81926C69-D62F-4021-9A6A-23B11DF78D19}" dt="2021-05-28T15:40:47.197" v="88" actId="478"/>
          <ac:spMkLst>
            <pc:docMk/>
            <pc:sldMk cId="529961882" sldId="277"/>
            <ac:spMk id="2" creationId="{1074AA56-4EAD-4C2D-BC8B-D817532F56A3}"/>
          </ac:spMkLst>
        </pc:spChg>
        <pc:spChg chg="mod">
          <ac:chgData name="Pratyus Pratye" userId="f0c8c8047c8e3c59" providerId="LiveId" clId="{81926C69-D62F-4021-9A6A-23B11DF78D19}" dt="2021-05-28T15:40:50.784" v="89" actId="1076"/>
          <ac:spMkLst>
            <pc:docMk/>
            <pc:sldMk cId="529961882" sldId="277"/>
            <ac:spMk id="5" creationId="{DB610B58-896D-474A-9B80-AEEB52EA47CF}"/>
          </ac:spMkLst>
        </pc:spChg>
      </pc:sldChg>
      <pc:sldChg chg="delSp modSp new mod">
        <pc:chgData name="Pratyus Pratye" userId="f0c8c8047c8e3c59" providerId="LiveId" clId="{81926C69-D62F-4021-9A6A-23B11DF78D19}" dt="2021-05-26T09:18:03.736" v="51" actId="1076"/>
        <pc:sldMkLst>
          <pc:docMk/>
          <pc:sldMk cId="3559450227" sldId="278"/>
        </pc:sldMkLst>
        <pc:spChg chg="mod">
          <ac:chgData name="Pratyus Pratye" userId="f0c8c8047c8e3c59" providerId="LiveId" clId="{81926C69-D62F-4021-9A6A-23B11DF78D19}" dt="2021-05-26T09:18:03.736" v="51" actId="1076"/>
          <ac:spMkLst>
            <pc:docMk/>
            <pc:sldMk cId="3559450227" sldId="278"/>
            <ac:spMk id="2" creationId="{527FED73-4422-4C88-B42E-56E215D9C692}"/>
          </ac:spMkLst>
        </pc:spChg>
        <pc:spChg chg="del">
          <ac:chgData name="Pratyus Pratye" userId="f0c8c8047c8e3c59" providerId="LiveId" clId="{81926C69-D62F-4021-9A6A-23B11DF78D19}" dt="2021-05-26T09:17:45.928" v="47" actId="478"/>
          <ac:spMkLst>
            <pc:docMk/>
            <pc:sldMk cId="3559450227" sldId="278"/>
            <ac:spMk id="3" creationId="{C928FFE5-299C-48BE-8064-C03BF96308D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7B92FAE-68F6-4A45-965B-E4E49816AC82}" type="datetimeFigureOut">
              <a:rPr lang="en-IN" smtClean="0"/>
              <a:t>20-08-2021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BE0B37AD-FF8B-4785-8E3C-4A943F7C9114}" type="slidenum">
              <a:rPr lang="en-IN" smtClean="0"/>
              <a:t>‹#›</a:t>
            </a:fld>
            <a:endParaRPr lang="en-IN"/>
          </a:p>
        </p:txBody>
      </p:sp>
    </p:spTree>
    <p:extLst>
      <p:ext uri="{BB962C8B-B14F-4D97-AF65-F5344CB8AC3E}">
        <p14:creationId xmlns:p14="http://schemas.microsoft.com/office/powerpoint/2010/main" val="1486483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B92FAE-68F6-4A45-965B-E4E49816AC82}"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0B37AD-FF8B-4785-8E3C-4A943F7C9114}" type="slidenum">
              <a:rPr lang="en-IN" smtClean="0"/>
              <a:t>‹#›</a:t>
            </a:fld>
            <a:endParaRPr lang="en-IN"/>
          </a:p>
        </p:txBody>
      </p:sp>
    </p:spTree>
    <p:extLst>
      <p:ext uri="{BB962C8B-B14F-4D97-AF65-F5344CB8AC3E}">
        <p14:creationId xmlns:p14="http://schemas.microsoft.com/office/powerpoint/2010/main" val="967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7B92FAE-68F6-4A45-965B-E4E49816AC82}" type="datetimeFigureOut">
              <a:rPr lang="en-IN" smtClean="0"/>
              <a:t>20-08-2021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E0B37AD-FF8B-4785-8E3C-4A943F7C9114}" type="slidenum">
              <a:rPr lang="en-IN" smtClean="0"/>
              <a:t>‹#›</a:t>
            </a:fld>
            <a:endParaRPr lang="en-IN"/>
          </a:p>
        </p:txBody>
      </p:sp>
    </p:spTree>
    <p:extLst>
      <p:ext uri="{BB962C8B-B14F-4D97-AF65-F5344CB8AC3E}">
        <p14:creationId xmlns:p14="http://schemas.microsoft.com/office/powerpoint/2010/main" val="4210329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7B92FAE-68F6-4A45-965B-E4E49816AC82}" type="datetimeFigureOut">
              <a:rPr lang="en-IN" smtClean="0"/>
              <a:t>20-08-2021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E0B37AD-FF8B-4785-8E3C-4A943F7C9114}"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7600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7B92FAE-68F6-4A45-965B-E4E49816AC82}" type="datetimeFigureOut">
              <a:rPr lang="en-IN" smtClean="0"/>
              <a:t>20-08-2021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E0B37AD-FF8B-4785-8E3C-4A943F7C9114}" type="slidenum">
              <a:rPr lang="en-IN" smtClean="0"/>
              <a:t>‹#›</a:t>
            </a:fld>
            <a:endParaRPr lang="en-IN"/>
          </a:p>
        </p:txBody>
      </p:sp>
    </p:spTree>
    <p:extLst>
      <p:ext uri="{BB962C8B-B14F-4D97-AF65-F5344CB8AC3E}">
        <p14:creationId xmlns:p14="http://schemas.microsoft.com/office/powerpoint/2010/main" val="1552482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B92FAE-68F6-4A45-965B-E4E49816AC82}" type="datetimeFigureOut">
              <a:rPr lang="en-IN" smtClean="0"/>
              <a:t>20-08-2021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0B37AD-FF8B-4785-8E3C-4A943F7C9114}" type="slidenum">
              <a:rPr lang="en-IN" smtClean="0"/>
              <a:t>‹#›</a:t>
            </a:fld>
            <a:endParaRPr lang="en-IN"/>
          </a:p>
        </p:txBody>
      </p:sp>
    </p:spTree>
    <p:extLst>
      <p:ext uri="{BB962C8B-B14F-4D97-AF65-F5344CB8AC3E}">
        <p14:creationId xmlns:p14="http://schemas.microsoft.com/office/powerpoint/2010/main" val="612859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B92FAE-68F6-4A45-965B-E4E49816AC82}" type="datetimeFigureOut">
              <a:rPr lang="en-IN" smtClean="0"/>
              <a:t>20-08-2021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0B37AD-FF8B-4785-8E3C-4A943F7C9114}" type="slidenum">
              <a:rPr lang="en-IN" smtClean="0"/>
              <a:t>‹#›</a:t>
            </a:fld>
            <a:endParaRPr lang="en-IN"/>
          </a:p>
        </p:txBody>
      </p:sp>
    </p:spTree>
    <p:extLst>
      <p:ext uri="{BB962C8B-B14F-4D97-AF65-F5344CB8AC3E}">
        <p14:creationId xmlns:p14="http://schemas.microsoft.com/office/powerpoint/2010/main" val="353420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B92FAE-68F6-4A45-965B-E4E49816AC82}"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B37AD-FF8B-4785-8E3C-4A943F7C9114}" type="slidenum">
              <a:rPr lang="en-IN" smtClean="0"/>
              <a:t>‹#›</a:t>
            </a:fld>
            <a:endParaRPr lang="en-IN"/>
          </a:p>
        </p:txBody>
      </p:sp>
    </p:spTree>
    <p:extLst>
      <p:ext uri="{BB962C8B-B14F-4D97-AF65-F5344CB8AC3E}">
        <p14:creationId xmlns:p14="http://schemas.microsoft.com/office/powerpoint/2010/main" val="3022985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7B92FAE-68F6-4A45-965B-E4E49816AC82}" type="datetimeFigureOut">
              <a:rPr lang="en-IN" smtClean="0"/>
              <a:t>20-08-2021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E0B37AD-FF8B-4785-8E3C-4A943F7C9114}" type="slidenum">
              <a:rPr lang="en-IN" smtClean="0"/>
              <a:t>‹#›</a:t>
            </a:fld>
            <a:endParaRPr lang="en-IN"/>
          </a:p>
        </p:txBody>
      </p:sp>
    </p:spTree>
    <p:extLst>
      <p:ext uri="{BB962C8B-B14F-4D97-AF65-F5344CB8AC3E}">
        <p14:creationId xmlns:p14="http://schemas.microsoft.com/office/powerpoint/2010/main" val="3904340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B92FAE-68F6-4A45-965B-E4E49816AC82}"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B37AD-FF8B-4785-8E3C-4A943F7C9114}" type="slidenum">
              <a:rPr lang="en-IN" smtClean="0"/>
              <a:t>‹#›</a:t>
            </a:fld>
            <a:endParaRPr lang="en-IN"/>
          </a:p>
        </p:txBody>
      </p:sp>
    </p:spTree>
    <p:extLst>
      <p:ext uri="{BB962C8B-B14F-4D97-AF65-F5344CB8AC3E}">
        <p14:creationId xmlns:p14="http://schemas.microsoft.com/office/powerpoint/2010/main" val="1591334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7B92FAE-68F6-4A45-965B-E4E49816AC82}" type="datetimeFigureOut">
              <a:rPr lang="en-IN" smtClean="0"/>
              <a:t>20-08-2021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E0B37AD-FF8B-4785-8E3C-4A943F7C9114}" type="slidenum">
              <a:rPr lang="en-IN" smtClean="0"/>
              <a:t>‹#›</a:t>
            </a:fld>
            <a:endParaRPr lang="en-IN"/>
          </a:p>
        </p:txBody>
      </p:sp>
    </p:spTree>
    <p:extLst>
      <p:ext uri="{BB962C8B-B14F-4D97-AF65-F5344CB8AC3E}">
        <p14:creationId xmlns:p14="http://schemas.microsoft.com/office/powerpoint/2010/main" val="345222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B92FAE-68F6-4A45-965B-E4E49816AC82}"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0B37AD-FF8B-4785-8E3C-4A943F7C9114}" type="slidenum">
              <a:rPr lang="en-IN" smtClean="0"/>
              <a:t>‹#›</a:t>
            </a:fld>
            <a:endParaRPr lang="en-IN"/>
          </a:p>
        </p:txBody>
      </p:sp>
    </p:spTree>
    <p:extLst>
      <p:ext uri="{BB962C8B-B14F-4D97-AF65-F5344CB8AC3E}">
        <p14:creationId xmlns:p14="http://schemas.microsoft.com/office/powerpoint/2010/main" val="279608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B92FAE-68F6-4A45-965B-E4E49816AC82}" type="datetimeFigureOut">
              <a:rPr lang="en-IN" smtClean="0"/>
              <a:t>20-08-2021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0B37AD-FF8B-4785-8E3C-4A943F7C9114}" type="slidenum">
              <a:rPr lang="en-IN" smtClean="0"/>
              <a:t>‹#›</a:t>
            </a:fld>
            <a:endParaRPr lang="en-IN"/>
          </a:p>
        </p:txBody>
      </p:sp>
    </p:spTree>
    <p:extLst>
      <p:ext uri="{BB962C8B-B14F-4D97-AF65-F5344CB8AC3E}">
        <p14:creationId xmlns:p14="http://schemas.microsoft.com/office/powerpoint/2010/main" val="86427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B92FAE-68F6-4A45-965B-E4E49816AC82}" type="datetimeFigureOut">
              <a:rPr lang="en-IN" smtClean="0"/>
              <a:t>20-08-2021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0B37AD-FF8B-4785-8E3C-4A943F7C9114}" type="slidenum">
              <a:rPr lang="en-IN" smtClean="0"/>
              <a:t>‹#›</a:t>
            </a:fld>
            <a:endParaRPr lang="en-IN"/>
          </a:p>
        </p:txBody>
      </p:sp>
    </p:spTree>
    <p:extLst>
      <p:ext uri="{BB962C8B-B14F-4D97-AF65-F5344CB8AC3E}">
        <p14:creationId xmlns:p14="http://schemas.microsoft.com/office/powerpoint/2010/main" val="3027912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B92FAE-68F6-4A45-965B-E4E49816AC82}" type="datetimeFigureOut">
              <a:rPr lang="en-IN" smtClean="0"/>
              <a:t>20-08-2021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0B37AD-FF8B-4785-8E3C-4A943F7C9114}" type="slidenum">
              <a:rPr lang="en-IN" smtClean="0"/>
              <a:t>‹#›</a:t>
            </a:fld>
            <a:endParaRPr lang="en-IN"/>
          </a:p>
        </p:txBody>
      </p:sp>
    </p:spTree>
    <p:extLst>
      <p:ext uri="{BB962C8B-B14F-4D97-AF65-F5344CB8AC3E}">
        <p14:creationId xmlns:p14="http://schemas.microsoft.com/office/powerpoint/2010/main" val="3218844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B92FAE-68F6-4A45-965B-E4E49816AC82}"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0B37AD-FF8B-4785-8E3C-4A943F7C9114}" type="slidenum">
              <a:rPr lang="en-IN" smtClean="0"/>
              <a:t>‹#›</a:t>
            </a:fld>
            <a:endParaRPr lang="en-IN"/>
          </a:p>
        </p:txBody>
      </p:sp>
    </p:spTree>
    <p:extLst>
      <p:ext uri="{BB962C8B-B14F-4D97-AF65-F5344CB8AC3E}">
        <p14:creationId xmlns:p14="http://schemas.microsoft.com/office/powerpoint/2010/main" val="1943395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B92FAE-68F6-4A45-965B-E4E49816AC82}"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0B37AD-FF8B-4785-8E3C-4A943F7C9114}" type="slidenum">
              <a:rPr lang="en-IN" smtClean="0"/>
              <a:t>‹#›</a:t>
            </a:fld>
            <a:endParaRPr lang="en-IN"/>
          </a:p>
        </p:txBody>
      </p:sp>
    </p:spTree>
    <p:extLst>
      <p:ext uri="{BB962C8B-B14F-4D97-AF65-F5344CB8AC3E}">
        <p14:creationId xmlns:p14="http://schemas.microsoft.com/office/powerpoint/2010/main" val="1414382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7B92FAE-68F6-4A45-965B-E4E49816AC82}" type="datetimeFigureOut">
              <a:rPr lang="en-IN" smtClean="0"/>
              <a:t>20-08-2021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E0B37AD-FF8B-4785-8E3C-4A943F7C9114}" type="slidenum">
              <a:rPr lang="en-IN" smtClean="0"/>
              <a:t>‹#›</a:t>
            </a:fld>
            <a:endParaRPr lang="en-IN"/>
          </a:p>
        </p:txBody>
      </p:sp>
    </p:spTree>
    <p:extLst>
      <p:ext uri="{BB962C8B-B14F-4D97-AF65-F5344CB8AC3E}">
        <p14:creationId xmlns:p14="http://schemas.microsoft.com/office/powerpoint/2010/main" val="62383181"/>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FBA03E9-D06A-4C75-9108-3C14B1663DAE}"/>
              </a:ext>
            </a:extLst>
          </p:cNvPr>
          <p:cNvSpPr>
            <a:spLocks noGrp="1"/>
          </p:cNvSpPr>
          <p:nvPr>
            <p:ph type="subTitle" idx="1"/>
          </p:nvPr>
        </p:nvSpPr>
        <p:spPr>
          <a:xfrm>
            <a:off x="656948" y="2234953"/>
            <a:ext cx="11292396" cy="3701987"/>
          </a:xfrm>
        </p:spPr>
        <p:txBody>
          <a:bodyPr>
            <a:normAutofit/>
          </a:bodyPr>
          <a:lstStyle/>
          <a:p>
            <a:r>
              <a:rPr lang="en-US" sz="7100" b="1" dirty="0">
                <a:solidFill>
                  <a:srgbClr val="FFC000"/>
                </a:solidFill>
              </a:rPr>
              <a:t>   Seating Arrangement</a:t>
            </a:r>
          </a:p>
          <a:p>
            <a:endParaRPr lang="en-US" dirty="0"/>
          </a:p>
          <a:p>
            <a:pPr algn="r"/>
            <a:r>
              <a:rPr lang="en-US" sz="4100" b="1" dirty="0">
                <a:solidFill>
                  <a:srgbClr val="00B0F0"/>
                </a:solidFill>
              </a:rPr>
              <a:t>Pratyus Pratye</a:t>
            </a:r>
            <a:endParaRPr lang="en-IN" sz="4100" b="1" dirty="0">
              <a:solidFill>
                <a:srgbClr val="00B0F0"/>
              </a:solidFill>
            </a:endParaRPr>
          </a:p>
        </p:txBody>
      </p:sp>
    </p:spTree>
    <p:extLst>
      <p:ext uri="{BB962C8B-B14F-4D97-AF65-F5344CB8AC3E}">
        <p14:creationId xmlns:p14="http://schemas.microsoft.com/office/powerpoint/2010/main" val="1068132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9FEBDF-3D4A-46FE-AFFA-2A39AA8E2670}"/>
              </a:ext>
            </a:extLst>
          </p:cNvPr>
          <p:cNvSpPr txBox="1"/>
          <p:nvPr/>
        </p:nvSpPr>
        <p:spPr>
          <a:xfrm>
            <a:off x="248575" y="1500326"/>
            <a:ext cx="11604758" cy="2955424"/>
          </a:xfrm>
          <a:prstGeom prst="rect">
            <a:avLst/>
          </a:prstGeom>
          <a:noFill/>
        </p:spPr>
        <p:txBody>
          <a:bodyPr wrap="square">
            <a:spAutoFit/>
          </a:bodyPr>
          <a:lstStyle/>
          <a:p>
            <a:pPr lvl="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VII. Puja,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Kajol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Raj, Sanju, Teena and Uday sit round a hexagonal table in such a way that neither Puja nor Raj sits opposite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Kajol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neither Teena nor Uday sits opposite to Sanju, whereas Raj sits to the immediate left of Sanju.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6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Teena sits opposite to Raj, then which of the following must be true?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Puja is opposite to Sanju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Kajal and Uday sit opposite to each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Puja and Uday sit opposite to each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None of these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5869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2BFA03-5F86-4A15-B589-5A18ECD56855}"/>
              </a:ext>
            </a:extLst>
          </p:cNvPr>
          <p:cNvSpPr txBox="1"/>
          <p:nvPr/>
        </p:nvSpPr>
        <p:spPr>
          <a:xfrm>
            <a:off x="290038" y="1518243"/>
            <a:ext cx="10544008" cy="3826753"/>
          </a:xfrm>
          <a:prstGeom prst="rect">
            <a:avLst/>
          </a:prstGeom>
          <a:noFill/>
        </p:spPr>
        <p:txBody>
          <a:bodyPr wrap="square">
            <a:spAutoFit/>
          </a:bodyPr>
          <a:lstStyle/>
          <a:p>
            <a:pPr lvl="0">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If Puja sits to the immediate left of Raj, then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Kajol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sits opposite to Raj</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Puja sits opposite to Sanju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Kajol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sits opposite to Sanju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Teena is opposite to Raj</a:t>
            </a:r>
          </a:p>
          <a:p>
            <a:pPr lvl="0">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If Teena sits opposite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Kajol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then which of the following is definitely false?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Uday and Puja sit next to each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Uday sits opposite to Raj</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Puja sits opposite to Sanju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Puja and Uday have only one person between them</a:t>
            </a:r>
            <a:endParaRPr lang="en-IN" dirty="0"/>
          </a:p>
        </p:txBody>
      </p:sp>
    </p:spTree>
    <p:extLst>
      <p:ext uri="{BB962C8B-B14F-4D97-AF65-F5344CB8AC3E}">
        <p14:creationId xmlns:p14="http://schemas.microsoft.com/office/powerpoint/2010/main" val="425157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9D2B7C-14AA-4144-9956-9A965624BBD8}"/>
              </a:ext>
            </a:extLst>
          </p:cNvPr>
          <p:cNvSpPr txBox="1"/>
          <p:nvPr/>
        </p:nvSpPr>
        <p:spPr>
          <a:xfrm>
            <a:off x="284167" y="1387574"/>
            <a:ext cx="11463867" cy="4475328"/>
          </a:xfrm>
          <a:prstGeom prst="rect">
            <a:avLst/>
          </a:prstGeom>
          <a:noFill/>
        </p:spPr>
        <p:txBody>
          <a:bodyPr wrap="square">
            <a:spAutoFit/>
          </a:bodyPr>
          <a:lstStyle/>
          <a:p>
            <a:pPr lvl="0">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VIII.   A, B, C, D, E, F and G are sitting in a row facing North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228600">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 is to the immediate right of 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228600">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 is 4th to the right of 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228600">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 is the neighbor of B and 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Person who is third to the left of D is at one of ends.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Who are to the left of 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Only 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 B and 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 and 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 E, F and 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9386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86BCDE-2205-47B7-BDEA-82D4F4156E30}"/>
              </a:ext>
            </a:extLst>
          </p:cNvPr>
          <p:cNvSpPr txBox="1"/>
          <p:nvPr/>
        </p:nvSpPr>
        <p:spPr>
          <a:xfrm>
            <a:off x="423333" y="1378604"/>
            <a:ext cx="11345333" cy="5040226"/>
          </a:xfrm>
          <a:prstGeom prst="rect">
            <a:avLst/>
          </a:prstGeom>
          <a:noFill/>
        </p:spPr>
        <p:txBody>
          <a:bodyPr wrap="square">
            <a:spAutoFit/>
          </a:bodyPr>
          <a:lstStyle/>
          <a:p>
            <a:pPr lvl="0">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Which of the following statement is not true?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 is to the immediate left of D			</a:t>
            </a:r>
            <a:r>
              <a:rPr lang="en-IN" dirty="0">
                <a:latin typeface="Calibri" panose="020F0502020204030204" pitchFamily="34" charset="0"/>
                <a:ea typeface="Calibri" panose="020F0502020204030204" pitchFamily="34" charset="0"/>
                <a:cs typeface="Times New Roman" panose="02020603050405020304" pitchFamily="18" charset="0"/>
              </a:rPr>
              <a:t>B.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is at one of the ends</a:t>
            </a:r>
            <a:endParaRPr lang="en-IN" dirty="0">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C.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 is to the immediate left of B			</a:t>
            </a:r>
            <a:r>
              <a:rPr lang="en-IN" sz="1800" dirty="0">
                <a:effectLst/>
                <a:latin typeface="Calibri" panose="020F0502020204030204" pitchFamily="34" charset="0"/>
                <a:ea typeface="Calibri" panose="020F0502020204030204" pitchFamily="34" charset="0"/>
                <a:cs typeface="Times New Roman" panose="02020603050405020304" pitchFamily="18" charset="0"/>
              </a:rPr>
              <a:t>D.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 is second to the right of D</a:t>
            </a:r>
          </a:p>
          <a:p>
            <a:pPr lvl="0">
              <a:lnSpc>
                <a:spcPct val="115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Who are the neighbors of 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 and 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 and 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 and 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 and 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What is the position of 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Between E and 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Extreme left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Centre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Extreme right</a:t>
            </a:r>
            <a:endParaRPr lang="en-IN" dirty="0"/>
          </a:p>
        </p:txBody>
      </p:sp>
    </p:spTree>
    <p:extLst>
      <p:ext uri="{BB962C8B-B14F-4D97-AF65-F5344CB8AC3E}">
        <p14:creationId xmlns:p14="http://schemas.microsoft.com/office/powerpoint/2010/main" val="1382244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1CF8-60D9-41D6-BADE-B3B808F21654}"/>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998E93AF-049F-44A9-8BEA-F7A5F29AEAD7}"/>
              </a:ext>
            </a:extLst>
          </p:cNvPr>
          <p:cNvSpPr txBox="1"/>
          <p:nvPr/>
        </p:nvSpPr>
        <p:spPr>
          <a:xfrm>
            <a:off x="389466" y="1837285"/>
            <a:ext cx="11413067" cy="4597990"/>
          </a:xfrm>
          <a:prstGeom prst="rect">
            <a:avLst/>
          </a:prstGeom>
          <a:noFill/>
        </p:spPr>
        <p:txBody>
          <a:bodyPr wrap="square">
            <a:spAutoFit/>
          </a:bodyPr>
          <a:lstStyle/>
          <a:p>
            <a:pPr lvl="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IX. Ramesh Rajamanickam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Sucharitha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Mohan wanted to buy certain books for their small library. They arranged these books as a pile one over the other. There are 3 computer science books, 3 reasoning books, 2 mathematics books, 2 interview books and 2 English books. A Computer science book is either at the top most or bottom most level.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Starting from the top a reasoning book is between a mathematics book and computer science book (either of the mentioned Mathematics or Computer Science books may be at top of reasoning book), an English book is between a mathematics book and computer science book. A reasoning book is third book from the bottom. An interview book is between a mathematics book that is at the sixth place from the top and a reasoning book. Another interview book is in between two reasoning books. A computer science book is in between a reasoning and English. (CQ)</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Which book is at the fourth place from the bottom?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Computer Science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English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Reasoning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Interview.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5730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7EF7-C024-4697-AD41-45B9D673D7D0}"/>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42DB9F0F-BD30-4432-BFD6-DCAE4DC222D1}"/>
              </a:ext>
            </a:extLst>
          </p:cNvPr>
          <p:cNvSpPr txBox="1"/>
          <p:nvPr/>
        </p:nvSpPr>
        <p:spPr>
          <a:xfrm>
            <a:off x="423333" y="1808512"/>
            <a:ext cx="11345333" cy="3960893"/>
          </a:xfrm>
          <a:prstGeom prst="rect">
            <a:avLst/>
          </a:prstGeom>
          <a:noFill/>
        </p:spPr>
        <p:txBody>
          <a:bodyPr wrap="square">
            <a:spAutoFit/>
          </a:bodyPr>
          <a:lstStyle/>
          <a:p>
            <a:pPr lvl="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 Harish Rawat of Haryana a student studying in MK College of Engineering, Rohtak purchased ten book and arranged them one over the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are 3 books of Biology, 3 books of Reasoning, 2 books of Physics and 2 books of Chemistry. Taking from above, in order, there is a Chemistry book between a Biology and Physics book, a  Biology book between a Physics and an Chemistry book, a Reasoning book between an Chemistry and  a Physics book, a Physics book between two Reasoning books and two Reasoning books  between a Physics and a Biology book. (CQ)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Which subject book is at the fifth position from the bottom?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Chemistry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Reasoning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Physics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Biology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9312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3DACB6-84E6-4844-935C-BE7D4E625E49}"/>
              </a:ext>
            </a:extLst>
          </p:cNvPr>
          <p:cNvSpPr txBox="1"/>
          <p:nvPr/>
        </p:nvSpPr>
        <p:spPr>
          <a:xfrm>
            <a:off x="255890" y="1316317"/>
            <a:ext cx="11396133" cy="3195555"/>
          </a:xfrm>
          <a:prstGeom prst="rect">
            <a:avLst/>
          </a:prstGeom>
          <a:noFill/>
        </p:spPr>
        <p:txBody>
          <a:bodyPr wrap="square">
            <a:spAutoFit/>
          </a:bodyPr>
          <a:lstStyle/>
          <a:p>
            <a:pPr marL="228600" indent="-228600" algn="just">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XI.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Six persons namely Raj, Dinesh, Vijay, Aravind, Vivek and Praveen are standing in a queue to get a train ticket in a railway station. Raj is standing between Vivek and Praveen. Praveen is ahead of Dinesh and Vivek is standing behind Aravind. Vijay is standing behind Dinesh. Due to closing time at the ticket counter, they will give tickets only to the first four persons. (CQ)</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indent="-228600">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10.	Who will not get the tickets?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Dinesh and Vivek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Praveen and Vivek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Dinesh and Vijay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Praveen and Vijay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9566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5C14-3F3C-431E-B5AE-B64AD14D1E6A}"/>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CCC5C0A1-AB1C-4C73-9E33-7FD592C90EE0}"/>
              </a:ext>
            </a:extLst>
          </p:cNvPr>
          <p:cNvSpPr txBox="1"/>
          <p:nvPr/>
        </p:nvSpPr>
        <p:spPr>
          <a:xfrm>
            <a:off x="406400" y="1831223"/>
            <a:ext cx="11204408" cy="2558457"/>
          </a:xfrm>
          <a:prstGeom prst="rect">
            <a:avLst/>
          </a:prstGeom>
          <a:noFill/>
        </p:spPr>
        <p:txBody>
          <a:bodyPr wrap="square">
            <a:spAutoFit/>
          </a:bodyPr>
          <a:lstStyle/>
          <a:p>
            <a:pPr lvl="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XII. In a conference hall 60 members are seated in a row where women are twice that of men. If Naveen is seated seventeenth from the top and if there are 9 women are seated before Naveen.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Then how many men are seated after him?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17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1923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BEA3-BD8D-4455-86B7-7B503833691F}"/>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5C2C93A9-4DE7-4133-9232-AF545CF40A2B}"/>
              </a:ext>
            </a:extLst>
          </p:cNvPr>
          <p:cNvSpPr txBox="1"/>
          <p:nvPr/>
        </p:nvSpPr>
        <p:spPr>
          <a:xfrm>
            <a:off x="336167" y="1809112"/>
            <a:ext cx="11274641" cy="3065391"/>
          </a:xfrm>
          <a:prstGeom prst="rect">
            <a:avLst/>
          </a:prstGeom>
          <a:noFill/>
        </p:spPr>
        <p:txBody>
          <a:bodyPr wrap="square">
            <a:spAutoFit/>
          </a:bodyPr>
          <a:lstStyle/>
          <a:p>
            <a:pPr lvl="0" algn="just">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XIII. In a one day cricket match between India and Australia, India wins the match due to well played players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Dhoni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Tendulkar, Sehwag,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Yuvaraj</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Kholi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Raina).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Dhoni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scored more runs than Raina but not more than Tendulkar. Tendulkar scored less runs than Sehwag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Yuvaraj</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scored more runs than Sehwag.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Kholi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scored not more than Raina.     (CQ)</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algn="just">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ts val="12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Then who will get the man of the match award in that game?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Tendulkar </a:t>
            </a:r>
          </a:p>
          <a:p>
            <a:pPr lvl="0">
              <a:lnSpc>
                <a:spcPts val="12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ts val="12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 Sehwag</a:t>
            </a:r>
          </a:p>
          <a:p>
            <a:pPr lvl="0">
              <a:lnSpc>
                <a:spcPts val="12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ts val="12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Yuvaraj</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ts val="12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ts val="1200"/>
              </a:lnSpc>
              <a:spcAft>
                <a:spcPts val="1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Dhoni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4562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AEDC0-E449-4E5B-8874-857B5A2D5ADC}"/>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EE9F8080-7121-434C-8DAB-B8D22E313FD1}"/>
              </a:ext>
            </a:extLst>
          </p:cNvPr>
          <p:cNvSpPr txBox="1"/>
          <p:nvPr/>
        </p:nvSpPr>
        <p:spPr>
          <a:xfrm>
            <a:off x="440267" y="1948883"/>
            <a:ext cx="11170541" cy="4160370"/>
          </a:xfrm>
          <a:prstGeom prst="rect">
            <a:avLst/>
          </a:prstGeom>
          <a:noFill/>
        </p:spPr>
        <p:txBody>
          <a:bodyPr wrap="square">
            <a:spAutoFit/>
          </a:bodyPr>
          <a:lstStyle/>
          <a:p>
            <a:pPr lvl="0" algn="just">
              <a:lnSpc>
                <a:spcPts val="12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XIV. There are five friends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Sachin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Kunal, Mohit, Anuj and Rohan.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Sachin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shorter than Kunal but taller than Rohan.</a:t>
            </a:r>
          </a:p>
          <a:p>
            <a:pPr lvl="0" algn="just">
              <a:lnSpc>
                <a:spcPts val="1200"/>
              </a:lnSpc>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ts val="12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Mohit is tallest. Anuj is a little shorter than Kunal and little taller than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Sachin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ts val="1200"/>
              </a:lnSpc>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ts val="12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Who is the shortest?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Rohan</a:t>
            </a:r>
          </a:p>
          <a:p>
            <a:pPr marL="342900" lvl="0" indent="-342900">
              <a:lnSpc>
                <a:spcPts val="1200"/>
              </a:lnSpc>
              <a:buFont typeface="+mj-lt"/>
              <a:buAutoNum type="alphaUcPeriod"/>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Sachin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Anuj</a:t>
            </a:r>
          </a:p>
          <a:p>
            <a:pPr marL="342900" lvl="0" indent="-342900">
              <a:lnSpc>
                <a:spcPts val="1200"/>
              </a:lnSpc>
              <a:buFont typeface="+mj-lt"/>
              <a:buAutoNum type="alphaUcPeriod"/>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Kunal</a:t>
            </a:r>
          </a:p>
          <a:p>
            <a:pPr marL="342900" lvl="0" indent="-342900">
              <a:lnSpc>
                <a:spcPts val="1200"/>
              </a:lnSpc>
              <a:buFont typeface="+mj-lt"/>
              <a:buAutoNum type="alphaUcPeriod"/>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200"/>
              </a:lnSpc>
              <a:spcAft>
                <a:spcPts val="1000"/>
              </a:spcAft>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none of these</a:t>
            </a:r>
          </a:p>
          <a:p>
            <a:pPr marL="342900" lvl="0" indent="-342900">
              <a:lnSpc>
                <a:spcPts val="1200"/>
              </a:lnSpc>
              <a:spcAft>
                <a:spcPts val="1000"/>
              </a:spcAft>
              <a:buFont typeface="+mj-lt"/>
              <a:buAutoNum type="alphaUcPeriod"/>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ts val="12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If they stand in the order of their heights, who will be in the middle?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Kunal</a:t>
            </a:r>
          </a:p>
          <a:p>
            <a:pPr marL="342900" lvl="0" indent="-342900">
              <a:lnSpc>
                <a:spcPts val="1200"/>
              </a:lnSpc>
              <a:buFont typeface="+mj-lt"/>
              <a:buAutoNum type="alphaUcPeriod"/>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Rohan</a:t>
            </a:r>
          </a:p>
          <a:p>
            <a:pPr marL="342900" lvl="0" indent="-342900">
              <a:lnSpc>
                <a:spcPts val="1200"/>
              </a:lnSpc>
              <a:buFont typeface="+mj-lt"/>
              <a:buAutoNum type="alphaUcPeriod"/>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Sachin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200"/>
              </a:lnSpc>
              <a:spcAft>
                <a:spcPts val="1000"/>
              </a:spcAft>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Anuj</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9821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5AD4D-4918-408E-B482-EDBE4D5C5D6B}"/>
              </a:ext>
            </a:extLst>
          </p:cNvPr>
          <p:cNvSpPr>
            <a:spLocks noGrp="1"/>
          </p:cNvSpPr>
          <p:nvPr>
            <p:ph idx="1"/>
          </p:nvPr>
        </p:nvSpPr>
        <p:spPr>
          <a:xfrm>
            <a:off x="434677" y="958788"/>
            <a:ext cx="11322646" cy="4696287"/>
          </a:xfrm>
        </p:spPr>
        <p:txBody>
          <a:bodyPr/>
          <a:lstStyle/>
          <a:p>
            <a:pPr marL="0" indent="0" algn="just">
              <a:lnSpc>
                <a:spcPct val="107000"/>
              </a:lnSpc>
              <a:spcAft>
                <a:spcPts val="800"/>
              </a:spcAft>
              <a:buNone/>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Seven girls,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Aruna</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Brinda, Chaya, Deepa, Eliana, Fathima, Geetha are standing in a queue, need not be in the same order. Geetha is standing behind Eliana, but neither of them are standing in first or last positions.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Aruna</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is standing in the middle of the queue and is two places behind Deepa.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If Brinda is in the last position then who is in the first position?</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Eliana		b. Chaya		c. Fathima		d. Cannot be determined</a:t>
            </a:r>
          </a:p>
          <a:p>
            <a:pPr marL="0" lvl="0" indent="0" algn="just">
              <a:lnSpc>
                <a:spcPct val="107000"/>
              </a:lnSpc>
              <a:buNone/>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Who, among the following, may be in the third position?</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Eliana		b. Geetha		c. Fathima		d. Either of A and B</a:t>
            </a:r>
          </a:p>
          <a:p>
            <a:pPr marL="0" lvl="0" indent="0" algn="just">
              <a:lnSpc>
                <a:spcPct val="107000"/>
              </a:lnSpc>
              <a:buNone/>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 If Chaya is standing in the last position then what may be the number of people between her and Fathima?</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spcAft>
                <a:spcPts val="800"/>
              </a:spcAft>
              <a:buNone/>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2		b. 1		c. 4			d. None of these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AFEEAF17-EF91-40C6-8D08-34D8D28A643C}"/>
              </a:ext>
            </a:extLst>
          </p:cNvPr>
          <p:cNvSpPr txBox="1"/>
          <p:nvPr/>
        </p:nvSpPr>
        <p:spPr>
          <a:xfrm>
            <a:off x="440268" y="193139"/>
            <a:ext cx="6096000" cy="655885"/>
          </a:xfrm>
          <a:prstGeom prst="rect">
            <a:avLst/>
          </a:prstGeom>
          <a:noFill/>
        </p:spPr>
        <p:txBody>
          <a:bodyPr wrap="square">
            <a:spAutoFit/>
          </a:bodyPr>
          <a:lstStyle/>
          <a:p>
            <a:pPr algn="just">
              <a:lnSpc>
                <a:spcPct val="107000"/>
              </a:lnSpc>
              <a:spcAft>
                <a:spcPts val="800"/>
              </a:spcAft>
            </a:pPr>
            <a:r>
              <a:rPr lang="en-IN" sz="3600" b="1" i="1" dirty="0">
                <a:effectLst/>
                <a:latin typeface="Times New Roman" panose="02020603050405020304" pitchFamily="18" charset="0"/>
                <a:ea typeface="Calibri" panose="020F0502020204030204" pitchFamily="34" charset="0"/>
                <a:cs typeface="Times New Roman" panose="02020603050405020304" pitchFamily="18" charset="0"/>
              </a:rPr>
              <a:t>Linear Sequencing</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1957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0364-D238-4478-BF50-36613883DB90}"/>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4FD1A4A6-7052-48B1-90D1-A10BCCC61966}"/>
              </a:ext>
            </a:extLst>
          </p:cNvPr>
          <p:cNvSpPr txBox="1"/>
          <p:nvPr/>
        </p:nvSpPr>
        <p:spPr>
          <a:xfrm>
            <a:off x="424944" y="1998336"/>
            <a:ext cx="11185864" cy="4295407"/>
          </a:xfrm>
          <a:prstGeom prst="rect">
            <a:avLst/>
          </a:prstGeom>
          <a:noFill/>
        </p:spPr>
        <p:txBody>
          <a:bodyPr wrap="square">
            <a:spAutoFit/>
          </a:bodyPr>
          <a:lstStyle/>
          <a:p>
            <a:pPr lvl="0">
              <a:lnSpc>
                <a:spcPts val="1200"/>
              </a:lnSpc>
              <a:spcAft>
                <a:spcPts val="1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If they stand in the order of increasing heights who will be the second?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Anuj		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Sachin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ts val="12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 Rohan		D. Kunal</a:t>
            </a:r>
          </a:p>
          <a:p>
            <a:pPr marL="342900" lvl="0" indent="-342900">
              <a:lnSpc>
                <a:spcPts val="1200"/>
              </a:lnSpc>
              <a:buFont typeface="+mj-lt"/>
              <a:buAutoNum type="alphaU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ts val="12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 None of these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ts val="12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Who is the second tallest?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Sachin</a:t>
            </a:r>
            <a:r>
              <a:rPr lang="en-US" dirty="0">
                <a:latin typeface="Times New Roman" panose="02020603050405020304" pitchFamily="18" charset="0"/>
                <a:ea typeface="Calibri" panose="020F0502020204030204" pitchFamily="34" charset="0"/>
                <a:cs typeface="Times New Roman" panose="02020603050405020304" pitchFamily="18" charset="0"/>
              </a:rPr>
              <a:t>	B.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Kunal</a:t>
            </a:r>
          </a:p>
          <a:p>
            <a:pPr marL="342900" lvl="0" indent="-342900">
              <a:lnSpc>
                <a:spcPts val="1200"/>
              </a:lnSpc>
              <a:buFont typeface="+mj-lt"/>
              <a:buAutoNum type="alphaU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ts val="12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 Anuj		D. Rohan</a:t>
            </a:r>
          </a:p>
          <a:p>
            <a:pPr lvl="0">
              <a:lnSpc>
                <a:spcPts val="12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ts val="12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 None of these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spcAft>
                <a:spcPts val="1000"/>
              </a:spcAft>
              <a:buFont typeface="+mj-lt"/>
              <a:buAutoNum type="arabicPeriod" startAt="11"/>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Who is taller than Anuj but shorter than Mohit?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Kunal		B. Rohan</a:t>
            </a:r>
          </a:p>
          <a:p>
            <a:pPr marL="342900" lvl="0" indent="-342900">
              <a:lnSpc>
                <a:spcPts val="1200"/>
              </a:lnSpc>
              <a:buFont typeface="+mj-lt"/>
              <a:buAutoNum type="alphaU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ts val="12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Sachin</a:t>
            </a:r>
            <a:r>
              <a:rPr lang="en-US" dirty="0">
                <a:latin typeface="Times New Roman" panose="02020603050405020304" pitchFamily="18" charset="0"/>
                <a:ea typeface="Calibri" panose="020F0502020204030204" pitchFamily="34" charset="0"/>
                <a:cs typeface="Times New Roman" panose="02020603050405020304" pitchFamily="18" charset="0"/>
              </a:rPr>
              <a:t>		D.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None of these</a:t>
            </a:r>
          </a:p>
          <a:p>
            <a:pPr lvl="0">
              <a:lnSpc>
                <a:spcPts val="1200"/>
              </a:lnSpc>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200"/>
              </a:lnSpc>
              <a:spcAft>
                <a:spcPts val="1000"/>
              </a:spcAft>
              <a:buFont typeface="+mj-lt"/>
              <a:buAutoNum type="arabicPeriod" startAt="11"/>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Who is taller than Anuj but shorter than Mohit?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Kunal		</a:t>
            </a:r>
            <a:r>
              <a:rPr lang="en-US" dirty="0">
                <a:latin typeface="Times New Roman" panose="02020603050405020304" pitchFamily="18" charset="0"/>
                <a:ea typeface="Calibri" panose="020F0502020204030204" pitchFamily="34" charset="0"/>
                <a:cs typeface="Times New Roman" panose="02020603050405020304" pitchFamily="18" charset="0"/>
              </a:rPr>
              <a:t>B.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Rohan</a:t>
            </a:r>
          </a:p>
          <a:p>
            <a:pPr marL="342900" lvl="0" indent="-342900">
              <a:lnSpc>
                <a:spcPts val="1200"/>
              </a:lnSpc>
              <a:buFont typeface="+mj-lt"/>
              <a:buAutoNum type="alphaU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ts val="12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Sachin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Calibri" panose="020F0502020204030204" pitchFamily="34" charset="0"/>
                <a:ea typeface="Calibri" panose="020F0502020204030204" pitchFamily="34" charset="0"/>
                <a:cs typeface="Times New Roman" panose="02020603050405020304" pitchFamily="18" charset="0"/>
              </a:rPr>
              <a:t>D.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None of these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ts val="12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227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4EDB-BBF2-4CC8-AC12-4ACF5C174C09}"/>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88A10C2D-D6D9-4F37-8E50-F35194636013}"/>
              </a:ext>
            </a:extLst>
          </p:cNvPr>
          <p:cNvSpPr txBox="1"/>
          <p:nvPr/>
        </p:nvSpPr>
        <p:spPr>
          <a:xfrm>
            <a:off x="514905" y="1807819"/>
            <a:ext cx="11221375" cy="4088748"/>
          </a:xfrm>
          <a:prstGeom prst="rect">
            <a:avLst/>
          </a:prstGeom>
          <a:noFill/>
        </p:spPr>
        <p:txBody>
          <a:bodyPr wrap="square">
            <a:spAutoFit/>
          </a:bodyPr>
          <a:lstStyle/>
          <a:p>
            <a:pPr marL="342900" lvl="0" indent="-342900" algn="just">
              <a:lnSpc>
                <a:spcPts val="1200"/>
              </a:lnSpc>
              <a:spcAft>
                <a:spcPts val="1000"/>
              </a:spcAft>
              <a:buFont typeface="+mj-lt"/>
              <a:buAutoNum type="romanUcPeriod" startAt="6"/>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ts val="12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XV. These questions are based on the basis of following information. Study it carefully and answer the questions. Eight</a:t>
            </a:r>
          </a:p>
          <a:p>
            <a:pPr lvl="0" algn="just">
              <a:lnSpc>
                <a:spcPts val="12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executives J, K, L, M, N, O, P, and Q are sitting around a circular table for a meeting. J is second to the right of P who</a:t>
            </a:r>
          </a:p>
          <a:p>
            <a:pPr lvl="0" algn="just">
              <a:lnSpc>
                <a:spcPts val="12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third to the right of K. M is second to the left of O who sits between P and J, L is not a neighbor of K or N. (CQ)</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ts val="12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Who is to the immediate left of 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a:t>
            </a:r>
          </a:p>
          <a:p>
            <a:pPr marL="342900" lvl="0" indent="-342900">
              <a:lnSpc>
                <a:spcPts val="1200"/>
              </a:lnSpc>
              <a:buFont typeface="+mj-lt"/>
              <a:buAutoNum type="alphaU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a:t>
            </a:r>
          </a:p>
          <a:p>
            <a:pPr marL="342900" lvl="0" indent="-342900">
              <a:lnSpc>
                <a:spcPts val="1200"/>
              </a:lnSpc>
              <a:buFont typeface="+mj-lt"/>
              <a:buAutoNum type="alphaU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a:t>
            </a:r>
          </a:p>
          <a:p>
            <a:pPr marL="342900" lvl="0" indent="-342900">
              <a:lnSpc>
                <a:spcPts val="1200"/>
              </a:lnSpc>
              <a:buFont typeface="+mj-lt"/>
              <a:buAutoNum type="alphaU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spcAft>
                <a:spcPts val="1000"/>
              </a:spcAft>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ts val="1200"/>
              </a:lnSpc>
              <a:spcAft>
                <a:spcPts val="1000"/>
              </a:spcAft>
              <a:tabLst>
                <a:tab pos="2286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Who is to the immediate left of 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t>
            </a:r>
          </a:p>
          <a:p>
            <a:pPr marL="342900" lvl="0" indent="-342900">
              <a:lnSpc>
                <a:spcPts val="1200"/>
              </a:lnSpc>
              <a:buFont typeface="+mj-lt"/>
              <a:buAutoNum type="alphaU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a:t>
            </a:r>
          </a:p>
          <a:p>
            <a:pPr marL="342900" lvl="0" indent="-342900">
              <a:lnSpc>
                <a:spcPts val="1200"/>
              </a:lnSpc>
              <a:buFont typeface="+mj-lt"/>
              <a:buAutoNum type="alphaU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a:t>
            </a:r>
          </a:p>
          <a:p>
            <a:pPr marL="342900" lvl="0" indent="-342900">
              <a:lnSpc>
                <a:spcPts val="1200"/>
              </a:lnSpc>
              <a:buFont typeface="+mj-lt"/>
              <a:buAutoNum type="alphaU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spcAft>
                <a:spcPts val="1000"/>
              </a:spcAft>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None of these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8290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610B58-896D-474A-9B80-AEEB52EA47CF}"/>
              </a:ext>
            </a:extLst>
          </p:cNvPr>
          <p:cNvSpPr txBox="1"/>
          <p:nvPr/>
        </p:nvSpPr>
        <p:spPr>
          <a:xfrm>
            <a:off x="308615" y="1573970"/>
            <a:ext cx="11029616" cy="5761898"/>
          </a:xfrm>
          <a:prstGeom prst="rect">
            <a:avLst/>
          </a:prstGeom>
          <a:noFill/>
        </p:spPr>
        <p:txBody>
          <a:bodyPr wrap="square">
            <a:spAutoFit/>
          </a:bodyPr>
          <a:lstStyle/>
          <a:p>
            <a:pPr lvl="0" algn="just">
              <a:lnSpc>
                <a:spcPts val="12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Which of the following is the correct position of 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Second to the right of K</a:t>
            </a:r>
          </a:p>
          <a:p>
            <a:pPr marL="342900" lvl="0" indent="-342900">
              <a:lnSpc>
                <a:spcPts val="1200"/>
              </a:lnSpc>
              <a:buFont typeface="+mj-lt"/>
              <a:buAutoNum type="alphaU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the immediate left of K</a:t>
            </a:r>
          </a:p>
          <a:p>
            <a:pPr marL="342900" lvl="0" indent="-342900">
              <a:lnSpc>
                <a:spcPts val="1200"/>
              </a:lnSpc>
              <a:buFont typeface="+mj-lt"/>
              <a:buAutoNum type="alphaU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the immediate right of M</a:t>
            </a:r>
          </a:p>
          <a:p>
            <a:pPr marL="342900" lvl="0" indent="-342900">
              <a:lnSpc>
                <a:spcPts val="1200"/>
              </a:lnSpc>
              <a:buFont typeface="+mj-lt"/>
              <a:buAutoNum type="alphaU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spcAft>
                <a:spcPts val="1000"/>
              </a:spcAft>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the immediate right of L</a:t>
            </a:r>
          </a:p>
          <a:p>
            <a:pPr lvl="0">
              <a:lnSpc>
                <a:spcPts val="12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ts val="1200"/>
              </a:lnSpc>
              <a:spcAft>
                <a:spcPts val="1000"/>
              </a:spcAft>
            </a:pPr>
            <a:r>
              <a:rPr lang="en-IN" dirty="0">
                <a:latin typeface="Calibri" panose="020F0502020204030204" pitchFamily="34" charset="0"/>
                <a:ea typeface="Calibri" panose="020F0502020204030204" pitchFamily="34" charset="0"/>
                <a:cs typeface="Times New Roman" panose="02020603050405020304" pitchFamily="18" charset="0"/>
              </a:rPr>
              <a:t>4.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Who is third to the right of P?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t>
            </a:r>
          </a:p>
          <a:p>
            <a:pPr marL="342900" lvl="0" indent="-342900">
              <a:lnSpc>
                <a:spcPts val="1200"/>
              </a:lnSpc>
              <a:buFont typeface="+mj-lt"/>
              <a:buAutoNum type="alphaU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a:t>
            </a:r>
          </a:p>
          <a:p>
            <a:pPr marL="342900" lvl="0" indent="-342900">
              <a:lnSpc>
                <a:spcPts val="1200"/>
              </a:lnSpc>
              <a:buFont typeface="+mj-lt"/>
              <a:buAutoNum type="alphaU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a:t>
            </a:r>
          </a:p>
          <a:p>
            <a:pPr marL="342900" lvl="0" indent="-342900">
              <a:lnSpc>
                <a:spcPts val="1200"/>
              </a:lnSpc>
              <a:buFont typeface="+mj-lt"/>
              <a:buAutoNum type="alphaU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spcAft>
                <a:spcPts val="1000"/>
              </a:spcAft>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t>
            </a:r>
          </a:p>
          <a:p>
            <a:pPr marL="342900" lvl="0" indent="-342900">
              <a:lnSpc>
                <a:spcPts val="1200"/>
              </a:lnSpc>
              <a:spcAft>
                <a:spcPts val="1000"/>
              </a:spcAft>
              <a:buFont typeface="+mj-lt"/>
              <a:buAutoNum type="alphaU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ts val="12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Which of the following groups of persons have the first person sitting between the other two?</a:t>
            </a:r>
          </a:p>
          <a:p>
            <a:pPr lvl="0" algn="just">
              <a:lnSpc>
                <a:spcPts val="12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PJO</a:t>
            </a:r>
          </a:p>
          <a:p>
            <a:pPr marL="342900" lvl="0" indent="-342900">
              <a:lnSpc>
                <a:spcPts val="1200"/>
              </a:lnSpc>
              <a:buFont typeface="+mj-lt"/>
              <a:buAutoNum type="alphaU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OPJ</a:t>
            </a:r>
          </a:p>
          <a:p>
            <a:pPr marL="342900" lvl="0" indent="-342900">
              <a:lnSpc>
                <a:spcPts val="1200"/>
              </a:lnSpc>
              <a:buFont typeface="+mj-lt"/>
              <a:buAutoNum type="alphaU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OPM</a:t>
            </a:r>
          </a:p>
          <a:p>
            <a:pPr marL="342900" lvl="0" indent="-342900">
              <a:lnSpc>
                <a:spcPts val="1200"/>
              </a:lnSpc>
              <a:buFont typeface="+mj-lt"/>
              <a:buAutoNum type="alphaU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spcAft>
                <a:spcPts val="1000"/>
              </a:spcAft>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MPO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9961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ED73-4422-4C88-B42E-56E215D9C692}"/>
              </a:ext>
            </a:extLst>
          </p:cNvPr>
          <p:cNvSpPr>
            <a:spLocks noGrp="1"/>
          </p:cNvSpPr>
          <p:nvPr>
            <p:ph type="title"/>
          </p:nvPr>
        </p:nvSpPr>
        <p:spPr>
          <a:xfrm>
            <a:off x="2752077" y="2504397"/>
            <a:ext cx="6144087" cy="1293028"/>
          </a:xfrm>
        </p:spPr>
        <p:txBody>
          <a:bodyPr>
            <a:noAutofit/>
          </a:bodyPr>
          <a:lstStyle/>
          <a:p>
            <a:r>
              <a:rPr lang="en-US" sz="9600" b="1" dirty="0">
                <a:solidFill>
                  <a:srgbClr val="00B0F0"/>
                </a:solidFill>
                <a:latin typeface="Arial Black" panose="020B0A04020102020204" pitchFamily="34" charset="0"/>
              </a:rPr>
              <a:t>thanks</a:t>
            </a:r>
            <a:endParaRPr lang="en-IN" sz="9600" b="1" dirty="0">
              <a:solidFill>
                <a:srgbClr val="00B0F0"/>
              </a:solidFill>
              <a:latin typeface="Arial Black" panose="020B0A04020102020204" pitchFamily="34" charset="0"/>
            </a:endParaRPr>
          </a:p>
        </p:txBody>
      </p:sp>
    </p:spTree>
    <p:extLst>
      <p:ext uri="{BB962C8B-B14F-4D97-AF65-F5344CB8AC3E}">
        <p14:creationId xmlns:p14="http://schemas.microsoft.com/office/powerpoint/2010/main" val="3559450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A60894-2F1D-4C60-9D62-7BA4B11BF233}"/>
              </a:ext>
            </a:extLst>
          </p:cNvPr>
          <p:cNvSpPr>
            <a:spLocks noGrp="1"/>
          </p:cNvSpPr>
          <p:nvPr>
            <p:ph idx="1"/>
          </p:nvPr>
        </p:nvSpPr>
        <p:spPr>
          <a:xfrm>
            <a:off x="378780" y="389039"/>
            <a:ext cx="11434439" cy="5156643"/>
          </a:xfrm>
        </p:spPr>
        <p:txBody>
          <a:bodyPr/>
          <a:lstStyle/>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II. There are five friends Aditi,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Eram</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Indira,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Ojas</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Udith</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standing in a row facing to south.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Eram</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is to the immediate right of Aditi.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Ojas</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is between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Udith</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and Indira. Indira is between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Eram</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Ojas</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Who is at the extreme left end?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Aditi		b.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Ojas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 Indira		d. Data inadequate</a:t>
            </a:r>
          </a:p>
          <a:p>
            <a:pPr marL="0" lvl="0" indent="0" algn="just">
              <a:lnSpc>
                <a:spcPct val="107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Who is in the middle?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Udith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Eram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Ojas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 Indira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00010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29C922-25C8-4816-9F1A-BCFEA37F8AA4}"/>
              </a:ext>
            </a:extLst>
          </p:cNvPr>
          <p:cNvSpPr txBox="1"/>
          <p:nvPr/>
        </p:nvSpPr>
        <p:spPr>
          <a:xfrm>
            <a:off x="309156" y="928689"/>
            <a:ext cx="11396134" cy="3544368"/>
          </a:xfrm>
          <a:prstGeom prst="rect">
            <a:avLst/>
          </a:prstGeom>
          <a:noFill/>
        </p:spPr>
        <p:txBody>
          <a:bodyPr wrap="square">
            <a:spAutoFit/>
          </a:bodyPr>
          <a:lstStyle/>
          <a:p>
            <a:pPr marL="685800"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III. Eleven students are sitting in the last row of a class facing the teacher.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arenBoth"/>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 who is on the immediate left of F, is the second to the right of 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arenBoth"/>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 is second to the right of E, who is at one of the ends.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arenBoth"/>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J is the immediate neighbour of A and B is the third to the left of 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arenBoth"/>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 is on the immediate left of D and third to the right of 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arenBoth"/>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G, who is sitting near B is at the extreme right position.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07000"/>
              </a:lnSpc>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Who is sitting midway between K and 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J		b. B		c. C		d. G		e. None of these</a:t>
            </a:r>
          </a:p>
          <a:p>
            <a:pPr lvl="0" algn="just">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5201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CA3B93-4BCB-4FA6-82A4-E94F21425D72}"/>
              </a:ext>
            </a:extLst>
          </p:cNvPr>
          <p:cNvSpPr txBox="1"/>
          <p:nvPr/>
        </p:nvSpPr>
        <p:spPr>
          <a:xfrm>
            <a:off x="429679" y="1245440"/>
            <a:ext cx="11332641" cy="4518609"/>
          </a:xfrm>
          <a:prstGeom prst="rect">
            <a:avLst/>
          </a:prstGeom>
          <a:noFill/>
        </p:spPr>
        <p:txBody>
          <a:bodyPr wrap="square">
            <a:spAutoFit/>
          </a:bodyPr>
          <a:lstStyle/>
          <a:p>
            <a:pPr lvl="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Which of the following isn’t true in the context of above sitting arrangements?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There are seven students between K and 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 is the immediate neighbour of I and 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 is the immediate neighbour of D and 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J is in between E and 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 is third to the right of 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Which of the given statements isn’t required to obtain the seats of all the students?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ii		b. iii		c. iv		d. None of these</a:t>
            </a:r>
          </a:p>
          <a:p>
            <a:pPr lvl="0" algn="just">
              <a:lnSpc>
                <a:spcPct val="107000"/>
              </a:lnSpc>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en-IN" dirty="0">
                <a:latin typeface="Calibri" panose="020F0502020204030204" pitchFamily="34" charset="0"/>
                <a:ea typeface="Calibri" panose="020F0502020204030204" pitchFamily="34" charset="0"/>
                <a:cs typeface="Times New Roman" panose="02020603050405020304" pitchFamily="18" charset="0"/>
              </a:rPr>
              <a:t>4.</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Besides G, who among the following is at the extreme ends?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		b. I		c. B		d. Cannot be determined</a:t>
            </a:r>
          </a:p>
          <a:p>
            <a:pPr lvl="0" algn="just">
              <a:lnSpc>
                <a:spcPct val="107000"/>
              </a:lnSpc>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en-IN" dirty="0">
                <a:latin typeface="Calibri" panose="020F0502020204030204" pitchFamily="34" charset="0"/>
                <a:ea typeface="Calibri" panose="020F0502020204030204" pitchFamily="34" charset="0"/>
                <a:cs typeface="Times New Roman" panose="02020603050405020304" pitchFamily="18" charset="0"/>
              </a:rPr>
              <a:t>5.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Which of the following groups is at the left of 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AJB	b. GCH		c. HDF		d. None of these</a:t>
            </a:r>
            <a:endParaRPr lang="en-IN" dirty="0"/>
          </a:p>
        </p:txBody>
      </p:sp>
    </p:spTree>
    <p:extLst>
      <p:ext uri="{BB962C8B-B14F-4D97-AF65-F5344CB8AC3E}">
        <p14:creationId xmlns:p14="http://schemas.microsoft.com/office/powerpoint/2010/main" val="3279961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4AFDE8A-7AD4-4654-949C-D8F6D6A5FA3A}"/>
              </a:ext>
            </a:extLst>
          </p:cNvPr>
          <p:cNvSpPr txBox="1"/>
          <p:nvPr/>
        </p:nvSpPr>
        <p:spPr>
          <a:xfrm>
            <a:off x="133165" y="1340528"/>
            <a:ext cx="11967099" cy="4329390"/>
          </a:xfrm>
          <a:prstGeom prst="rect">
            <a:avLst/>
          </a:prstGeom>
          <a:noFill/>
        </p:spPr>
        <p:txBody>
          <a:bodyPr wrap="square">
            <a:spAutoFit/>
          </a:bodyPr>
          <a:lstStyle/>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IV. Six members, A, B, C, D, E, F of a family are sitting around the table for lunch.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 who is to the exact opposite of A, is to the immediate right of 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 is in between A and B and is exactly opposite to C. </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Between which of the following pairs A is sitting?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and E		b. B and E		c. E and C		d. None of these</a:t>
            </a:r>
          </a:p>
          <a:p>
            <a:pPr lvl="0" algn="just">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Who is sitting opposite to 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			b. E				c. A				d. C</a:t>
            </a:r>
          </a:p>
          <a:p>
            <a:pPr lvl="0" algn="just">
              <a:lnSpc>
                <a:spcPct val="107000"/>
              </a:lnSpc>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en-IN" dirty="0">
                <a:latin typeface="Calibri" panose="020F0502020204030204" pitchFamily="34" charset="0"/>
                <a:ea typeface="Calibri" panose="020F0502020204030204" pitchFamily="34" charset="0"/>
                <a:cs typeface="Times New Roman" panose="02020603050405020304" pitchFamily="18" charset="0"/>
              </a:rPr>
              <a:t>3.</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Three of the following are alike in a certain way on the basis of sitting positions and so form a group. Which of the following doesn’t belong to the group?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F			b. A, D			c. B, C			c. E, 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8042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39F04B-BD5D-4401-8DE2-FD51A80DFAE7}"/>
              </a:ext>
            </a:extLst>
          </p:cNvPr>
          <p:cNvSpPr txBox="1"/>
          <p:nvPr/>
        </p:nvSpPr>
        <p:spPr>
          <a:xfrm>
            <a:off x="257452" y="1349406"/>
            <a:ext cx="11736279" cy="4329390"/>
          </a:xfrm>
          <a:prstGeom prst="rect">
            <a:avLst/>
          </a:prstGeom>
          <a:noFill/>
        </p:spPr>
        <p:txBody>
          <a:bodyPr wrap="square">
            <a:spAutoFit/>
          </a:bodyPr>
          <a:lstStyle/>
          <a:p>
            <a:pPr algn="just">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V</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8 children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Chinnu</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Munnu</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Pinki</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Dinky,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Rinky</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Appu</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Pappu</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Puttu</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are sitting on the different seats of a merry go round.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Pikny</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is sitting opposite to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Puttu</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who is sitting in front of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Chinnu</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who is exactly opposite to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Rinky</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Munnu</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who is opposite to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Appu</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is sitting in between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Chinnu</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and Dinky.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Which among the following pairs are opposite to each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Appu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Pinky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Puttu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Rinky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 Dinky &amp;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Pappu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Rinky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Pinky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Who is sitting in front of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Puttu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Chinnu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Pappu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 Either of A and B 	d. Data insufficient</a:t>
            </a:r>
          </a:p>
          <a:p>
            <a:pPr lvl="0" algn="just">
              <a:lnSpc>
                <a:spcPct val="107000"/>
              </a:lnSpc>
            </a:pPr>
            <a:endParaRPr lang="en-IN"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3.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Which among the following statements is definitely false?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Pappu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not sitting in front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Appu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Between Dinky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Rinky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Pinky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sitting.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Chinnu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Munnu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aren’t adjacent.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None of these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5687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F99F26-70B0-4F31-9CFB-F6F0889A5AE9}"/>
              </a:ext>
            </a:extLst>
          </p:cNvPr>
          <p:cNvSpPr txBox="1"/>
          <p:nvPr/>
        </p:nvSpPr>
        <p:spPr>
          <a:xfrm>
            <a:off x="0" y="1354537"/>
            <a:ext cx="11319029" cy="2551211"/>
          </a:xfrm>
          <a:prstGeom prst="rect">
            <a:avLst/>
          </a:prstGeom>
          <a:noFill/>
        </p:spPr>
        <p:txBody>
          <a:bodyPr wrap="square">
            <a:spAutoFit/>
          </a:bodyPr>
          <a:lstStyle/>
          <a:p>
            <a:pPr algn="just">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VI</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Eight teachers E, F, G, H, I, J, K and L of a school are seated around a square table- four on the corners and the other four in between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There are three female teachers and they are not seated next to each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J is sitting in between L and 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G, who is in one of the corners is in between I and 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 a male teacher is second to the left of J.</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 a male teacher is seated opposite to E, a female teacher.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romanL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There is a female teacher in between F and 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3218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88897B-580C-4445-B1E4-F327754E179A}"/>
              </a:ext>
            </a:extLst>
          </p:cNvPr>
          <p:cNvSpPr txBox="1"/>
          <p:nvPr/>
        </p:nvSpPr>
        <p:spPr>
          <a:xfrm>
            <a:off x="337352" y="1343157"/>
            <a:ext cx="11211313" cy="5514843"/>
          </a:xfrm>
          <a:prstGeom prst="rect">
            <a:avLst/>
          </a:prstGeom>
          <a:noFill/>
        </p:spPr>
        <p:txBody>
          <a:bodyPr wrap="square">
            <a:spAutoFit/>
          </a:bodyPr>
          <a:lstStyle/>
          <a:p>
            <a:pPr marL="342900" lvl="0" indent="-342900" algn="just">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Who among the following are the three female teachers?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 H and J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 G and J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 H and J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Cannot be determined</a:t>
            </a:r>
          </a:p>
          <a:p>
            <a:pPr lvl="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Who among the following is seated in between E and 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		b. J		c. F		d. Cannot be determined	</a:t>
            </a:r>
          </a:p>
          <a:p>
            <a:pPr lvl="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lvl="0" algn="just">
              <a:lnSpc>
                <a:spcPct val="107000"/>
              </a:lnSpc>
            </a:pPr>
            <a:r>
              <a:rPr lang="en-IN" dirty="0">
                <a:latin typeface="Calibri" panose="020F0502020204030204" pitchFamily="34" charset="0"/>
                <a:ea typeface="Calibri" panose="020F0502020204030204" pitchFamily="34" charset="0"/>
                <a:cs typeface="Times New Roman" panose="02020603050405020304" pitchFamily="18" charset="0"/>
              </a:rPr>
              <a:t>3.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Which among the following statements is true about J?</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J is a male teacher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J is a female teacher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n-IN" dirty="0">
                <a:latin typeface="Times New Roman" panose="02020603050405020304" pitchFamily="18" charset="0"/>
                <a:ea typeface="Calibri" panose="020F0502020204030204" pitchFamily="34" charset="0"/>
                <a:cs typeface="Times New Roman" panose="02020603050405020304" pitchFamily="18" charset="0"/>
              </a:rPr>
              <a:t>Gender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of J cannot be determined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Position of J cannot be determined</a:t>
            </a:r>
          </a:p>
          <a:p>
            <a:pPr marL="342900" lvl="0" indent="-342900" algn="just">
              <a:lnSpc>
                <a:spcPct val="107000"/>
              </a:lnSpc>
              <a:buFont typeface="+mj-lt"/>
              <a:buAutoNum type="alphaL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How many persons are seated in between K and 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One		b. two		c. three		d. cannot be determined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926811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204</TotalTime>
  <Words>2536</Words>
  <Application>Microsoft Office PowerPoint</Application>
  <PresentationFormat>Widescreen</PresentationFormat>
  <Paragraphs>264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Black</vt:lpstr>
      <vt:lpstr>Calibri</vt:lpstr>
      <vt:lpstr>Century Gothic</vt:lpstr>
      <vt:lpstr>Times New Roman</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Pratyus Pratye</dc:creator>
  <cp:lastModifiedBy>Pratyus Pratye</cp:lastModifiedBy>
  <cp:revision>23</cp:revision>
  <dcterms:created xsi:type="dcterms:W3CDTF">2020-11-24T17:47:22Z</dcterms:created>
  <dcterms:modified xsi:type="dcterms:W3CDTF">2021-08-20T06:19:33Z</dcterms:modified>
</cp:coreProperties>
</file>