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ka Hernandez" userId="5ab1be215db2f943" providerId="LiveId" clId="{7F6FF96C-410E-460D-B63B-9C2EA605E8FC}"/>
    <pc:docChg chg="custSel addSld modSld">
      <pc:chgData name="Gorka Hernandez" userId="5ab1be215db2f943" providerId="LiveId" clId="{7F6FF96C-410E-460D-B63B-9C2EA605E8FC}" dt="2021-02-26T11:58:53.334" v="54" actId="1035"/>
      <pc:docMkLst>
        <pc:docMk/>
      </pc:docMkLst>
      <pc:sldChg chg="modSp mod">
        <pc:chgData name="Gorka Hernandez" userId="5ab1be215db2f943" providerId="LiveId" clId="{7F6FF96C-410E-460D-B63B-9C2EA605E8FC}" dt="2021-02-26T11:58:20.233" v="44" actId="20577"/>
        <pc:sldMkLst>
          <pc:docMk/>
          <pc:sldMk cId="3320428401" sldId="260"/>
        </pc:sldMkLst>
        <pc:spChg chg="mod">
          <ac:chgData name="Gorka Hernandez" userId="5ab1be215db2f943" providerId="LiveId" clId="{7F6FF96C-410E-460D-B63B-9C2EA605E8FC}" dt="2021-02-26T11:58:20.233" v="44" actId="20577"/>
          <ac:spMkLst>
            <pc:docMk/>
            <pc:sldMk cId="3320428401" sldId="260"/>
            <ac:spMk id="2" creationId="{2C72DE74-EE95-48BE-BC41-D00283301081}"/>
          </ac:spMkLst>
        </pc:spChg>
      </pc:sldChg>
      <pc:sldChg chg="modSp mod">
        <pc:chgData name="Gorka Hernandez" userId="5ab1be215db2f943" providerId="LiveId" clId="{7F6FF96C-410E-460D-B63B-9C2EA605E8FC}" dt="2021-02-26T11:58:53.334" v="54" actId="1035"/>
        <pc:sldMkLst>
          <pc:docMk/>
          <pc:sldMk cId="416759483" sldId="263"/>
        </pc:sldMkLst>
        <pc:spChg chg="mod">
          <ac:chgData name="Gorka Hernandez" userId="5ab1be215db2f943" providerId="LiveId" clId="{7F6FF96C-410E-460D-B63B-9C2EA605E8FC}" dt="2021-02-26T11:58:53.334" v="54" actId="1035"/>
          <ac:spMkLst>
            <pc:docMk/>
            <pc:sldMk cId="416759483" sldId="263"/>
            <ac:spMk id="2" creationId="{D1CCD0FF-5FB9-4EA9-95BB-5E60B261F854}"/>
          </ac:spMkLst>
        </pc:spChg>
      </pc:sldChg>
      <pc:sldChg chg="addSp delSp modSp new mod">
        <pc:chgData name="Gorka Hernandez" userId="5ab1be215db2f943" providerId="LiveId" clId="{7F6FF96C-410E-460D-B63B-9C2EA605E8FC}" dt="2021-02-26T11:57:14.312" v="33" actId="1076"/>
        <pc:sldMkLst>
          <pc:docMk/>
          <pc:sldMk cId="1662408027" sldId="264"/>
        </pc:sldMkLst>
        <pc:spChg chg="mod">
          <ac:chgData name="Gorka Hernandez" userId="5ab1be215db2f943" providerId="LiveId" clId="{7F6FF96C-410E-460D-B63B-9C2EA605E8FC}" dt="2021-02-26T11:56:39.345" v="25" actId="313"/>
          <ac:spMkLst>
            <pc:docMk/>
            <pc:sldMk cId="1662408027" sldId="264"/>
            <ac:spMk id="2" creationId="{ECED3ACD-F697-4286-8CCA-CD2D4E8326C1}"/>
          </ac:spMkLst>
        </pc:spChg>
        <pc:spChg chg="del">
          <ac:chgData name="Gorka Hernandez" userId="5ab1be215db2f943" providerId="LiveId" clId="{7F6FF96C-410E-460D-B63B-9C2EA605E8FC}" dt="2021-02-26T11:56:45.874" v="26" actId="478"/>
          <ac:spMkLst>
            <pc:docMk/>
            <pc:sldMk cId="1662408027" sldId="264"/>
            <ac:spMk id="3" creationId="{A4A0CBDA-5204-470D-84DA-6FFDA83F21D2}"/>
          </ac:spMkLst>
        </pc:spChg>
        <pc:picChg chg="add mod">
          <ac:chgData name="Gorka Hernandez" userId="5ab1be215db2f943" providerId="LiveId" clId="{7F6FF96C-410E-460D-B63B-9C2EA605E8FC}" dt="2021-02-26T11:57:14.312" v="33" actId="1076"/>
          <ac:picMkLst>
            <pc:docMk/>
            <pc:sldMk cId="1662408027" sldId="264"/>
            <ac:picMk id="4" creationId="{22B19C02-306D-4342-ACEE-AC4A853F32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CD0FF-5FB9-4EA9-95BB-5E60B261F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2416" y="1741021"/>
            <a:ext cx="5123212" cy="3375958"/>
          </a:xfrm>
        </p:spPr>
        <p:txBody>
          <a:bodyPr/>
          <a:lstStyle/>
          <a:p>
            <a:r>
              <a:rPr lang="es-ES" sz="8800" dirty="0" err="1"/>
              <a:t>Memory</a:t>
            </a:r>
            <a:r>
              <a:rPr lang="es-ES" sz="8800" dirty="0"/>
              <a:t> </a:t>
            </a:r>
            <a:r>
              <a:rPr lang="es-ES" sz="8800" dirty="0" err="1"/>
              <a:t>game</a:t>
            </a:r>
            <a:endParaRPr lang="es-ES" sz="8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4247A-613D-45D4-80E6-18D6B34E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785" y="5925841"/>
            <a:ext cx="10067984" cy="870013"/>
          </a:xfrm>
        </p:spPr>
        <p:txBody>
          <a:bodyPr>
            <a:normAutofit/>
          </a:bodyPr>
          <a:lstStyle/>
          <a:p>
            <a:r>
              <a:rPr lang="es-ES" dirty="0"/>
              <a:t>2ºDAM </a:t>
            </a:r>
          </a:p>
          <a:p>
            <a:r>
              <a:rPr lang="es-ES" dirty="0"/>
              <a:t>Nabil </a:t>
            </a:r>
            <a:r>
              <a:rPr lang="es-ES" dirty="0" err="1"/>
              <a:t>Bouazdia</a:t>
            </a:r>
            <a:r>
              <a:rPr lang="es-ES" dirty="0"/>
              <a:t>, Pablo Gil y Gorka Hernandez</a:t>
            </a:r>
          </a:p>
        </p:txBody>
      </p:sp>
    </p:spTree>
    <p:extLst>
      <p:ext uri="{BB962C8B-B14F-4D97-AF65-F5344CB8AC3E}">
        <p14:creationId xmlns:p14="http://schemas.microsoft.com/office/powerpoint/2010/main" val="220030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E3466-777B-4485-A309-2893C72A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706AD5-7856-4F0E-A819-F6B86314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80" y="1930002"/>
            <a:ext cx="3489248" cy="34892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FB3011-B843-460F-890D-42DA2833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51" y="2686499"/>
            <a:ext cx="4624701" cy="19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4A0B-C157-440A-A113-468F93CF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volley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41F6F9-C947-4119-876E-B4FF974D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93" y="2628900"/>
            <a:ext cx="4204614" cy="23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3ACD-F697-4286-8CCA-CD2D4E8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B19C02-306D-4342-ACEE-AC4A853F3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1866" y="1163962"/>
            <a:ext cx="9068268" cy="53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0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9DA52-B18A-4CFE-851A-C6828995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B6DB00-6410-470C-B6C4-9E52F119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63" y="2812823"/>
            <a:ext cx="3043903" cy="2279989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B3FC2BE-CABA-4EE7-999D-A0E98A2976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506266" y="2361461"/>
            <a:ext cx="2382806" cy="159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1CCB799-CB29-4221-A049-884CD003191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506266" y="3952818"/>
            <a:ext cx="2551481" cy="148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43F08BF4-6F78-439D-BB90-5FA3DC7F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063" y="1020176"/>
            <a:ext cx="3503184" cy="219562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5FF8BC2-FFEE-4DDB-AFA7-F1AB896433C8}"/>
              </a:ext>
            </a:extLst>
          </p:cNvPr>
          <p:cNvSpPr txBox="1"/>
          <p:nvPr/>
        </p:nvSpPr>
        <p:spPr>
          <a:xfrm>
            <a:off x="8032935" y="650844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MongoDB </a:t>
            </a:r>
            <a:r>
              <a:rPr lang="es-ES" dirty="0" err="1"/>
              <a:t>Compass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6CC1AC-91ED-4E66-A355-6B3C3AFC7E75}"/>
              </a:ext>
            </a:extLst>
          </p:cNvPr>
          <p:cNvSpPr txBox="1"/>
          <p:nvPr/>
        </p:nvSpPr>
        <p:spPr>
          <a:xfrm rot="19522622">
            <a:off x="5336083" y="270028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Local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7CA1377-9AC2-4AAE-97D0-5B0FF9042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747" y="4251930"/>
            <a:ext cx="4472167" cy="208434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106CB72-E4C5-4471-B356-E0B4F3FB7DAC}"/>
              </a:ext>
            </a:extLst>
          </p:cNvPr>
          <p:cNvSpPr txBox="1"/>
          <p:nvPr/>
        </p:nvSpPr>
        <p:spPr>
          <a:xfrm>
            <a:off x="8461136" y="3926183"/>
            <a:ext cx="16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MongoDB Atlas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5721BDA-821A-4847-B000-83B1AF8F1935}"/>
              </a:ext>
            </a:extLst>
          </p:cNvPr>
          <p:cNvSpPr txBox="1"/>
          <p:nvPr/>
        </p:nvSpPr>
        <p:spPr>
          <a:xfrm rot="1771143">
            <a:off x="5422142" y="430839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Nube</a:t>
            </a:r>
          </a:p>
        </p:txBody>
      </p:sp>
    </p:spTree>
    <p:extLst>
      <p:ext uri="{BB962C8B-B14F-4D97-AF65-F5344CB8AC3E}">
        <p14:creationId xmlns:p14="http://schemas.microsoft.com/office/powerpoint/2010/main" val="135278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2DE74-EE95-48BE-BC41-D0028330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en </a:t>
            </a:r>
            <a:r>
              <a:rPr lang="es-ES" dirty="0" err="1"/>
              <a:t>node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573F41-132C-49E3-BB0F-2E72D78E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5" y="2857445"/>
            <a:ext cx="4113320" cy="20566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C2EF4F-DBB4-41C5-8B57-8B7F9C45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72" y="2040753"/>
            <a:ext cx="5166064" cy="36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2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6013-3487-402A-AD76-5D51FB59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Heroku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44D04A-1DF6-4C4B-A347-4C4CB030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15" y="2087581"/>
            <a:ext cx="6545247" cy="366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CD0FF-5FB9-4EA9-95BB-5E60B261F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2416" y="1652241"/>
            <a:ext cx="5123212" cy="3375958"/>
          </a:xfrm>
        </p:spPr>
        <p:txBody>
          <a:bodyPr/>
          <a:lstStyle/>
          <a:p>
            <a:r>
              <a:rPr lang="es-ES" sz="8800" dirty="0"/>
              <a:t>FIN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4247A-613D-45D4-80E6-18D6B34E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678" y="6130117"/>
            <a:ext cx="9636644" cy="483748"/>
          </a:xfrm>
        </p:spPr>
        <p:txBody>
          <a:bodyPr/>
          <a:lstStyle/>
          <a:p>
            <a:r>
              <a:rPr lang="es-ES" dirty="0"/>
              <a:t>Nabil </a:t>
            </a:r>
            <a:r>
              <a:rPr lang="es-ES" dirty="0" err="1"/>
              <a:t>Bouazdia</a:t>
            </a:r>
            <a:r>
              <a:rPr lang="es-ES" dirty="0"/>
              <a:t>, Pablo Gil y Gorka Hernandez</a:t>
            </a:r>
          </a:p>
        </p:txBody>
      </p:sp>
    </p:spTree>
    <p:extLst>
      <p:ext uri="{BB962C8B-B14F-4D97-AF65-F5344CB8AC3E}">
        <p14:creationId xmlns:p14="http://schemas.microsoft.com/office/powerpoint/2010/main" val="41675948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171</TotalTime>
  <Words>41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Distintivo</vt:lpstr>
      <vt:lpstr>Memory game</vt:lpstr>
      <vt:lpstr>Elección del Proyecto</vt:lpstr>
      <vt:lpstr>Librería volley</vt:lpstr>
      <vt:lpstr>Diagrama de clases</vt:lpstr>
      <vt:lpstr>Base de datos</vt:lpstr>
      <vt:lpstr>servidor en node</vt:lpstr>
      <vt:lpstr>Heroku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game</dc:title>
  <dc:creator>Gorka Hernandez</dc:creator>
  <cp:lastModifiedBy>Gorka Hernandez</cp:lastModifiedBy>
  <cp:revision>3</cp:revision>
  <dcterms:created xsi:type="dcterms:W3CDTF">2021-02-26T08:49:40Z</dcterms:created>
  <dcterms:modified xsi:type="dcterms:W3CDTF">2021-02-26T11:58:54Z</dcterms:modified>
</cp:coreProperties>
</file>