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17C0-EEF9-7E0B-83C0-1D382D79AC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88003-7BFF-E796-211B-4790774E88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38B32E-E6E0-B6FF-60F9-8B32249BF8DC}"/>
              </a:ext>
            </a:extLst>
          </p:cNvPr>
          <p:cNvSpPr>
            <a:spLocks noGrp="1"/>
          </p:cNvSpPr>
          <p:nvPr>
            <p:ph type="dt" sz="half" idx="10"/>
          </p:nvPr>
        </p:nvSpPr>
        <p:spPr/>
        <p:txBody>
          <a:bodyPr/>
          <a:lstStyle/>
          <a:p>
            <a:fld id="{0C2C41EC-F87F-4F44-8783-D74BBE632210}" type="datetimeFigureOut">
              <a:rPr lang="en-US" smtClean="0"/>
              <a:t>3/31/2025</a:t>
            </a:fld>
            <a:endParaRPr lang="en-US"/>
          </a:p>
        </p:txBody>
      </p:sp>
      <p:sp>
        <p:nvSpPr>
          <p:cNvPr id="5" name="Footer Placeholder 4">
            <a:extLst>
              <a:ext uri="{FF2B5EF4-FFF2-40B4-BE49-F238E27FC236}">
                <a16:creationId xmlns:a16="http://schemas.microsoft.com/office/drawing/2014/main" id="{D6D2C55D-AD92-1255-0061-D0DE1998C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2DAB8-470E-96C8-B940-49465405DD7B}"/>
              </a:ext>
            </a:extLst>
          </p:cNvPr>
          <p:cNvSpPr>
            <a:spLocks noGrp="1"/>
          </p:cNvSpPr>
          <p:nvPr>
            <p:ph type="sldNum" sz="quarter" idx="12"/>
          </p:nvPr>
        </p:nvSpPr>
        <p:spPr/>
        <p:txBody>
          <a:bodyPr/>
          <a:lstStyle/>
          <a:p>
            <a:fld id="{AB859568-4C0C-42B0-B2FF-E99C13E02CA4}" type="slidenum">
              <a:rPr lang="en-US" smtClean="0"/>
              <a:t>‹#›</a:t>
            </a:fld>
            <a:endParaRPr lang="en-US"/>
          </a:p>
        </p:txBody>
      </p:sp>
    </p:spTree>
    <p:extLst>
      <p:ext uri="{BB962C8B-B14F-4D97-AF65-F5344CB8AC3E}">
        <p14:creationId xmlns:p14="http://schemas.microsoft.com/office/powerpoint/2010/main" val="203963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C2F9-7A21-716D-CDB2-0CCB541B0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8772F-6B01-CD88-B54A-6304B4FC14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1C6A5-7FEE-1BCE-0017-1C4875A63BB8}"/>
              </a:ext>
            </a:extLst>
          </p:cNvPr>
          <p:cNvSpPr>
            <a:spLocks noGrp="1"/>
          </p:cNvSpPr>
          <p:nvPr>
            <p:ph type="dt" sz="half" idx="10"/>
          </p:nvPr>
        </p:nvSpPr>
        <p:spPr/>
        <p:txBody>
          <a:bodyPr/>
          <a:lstStyle/>
          <a:p>
            <a:fld id="{0C2C41EC-F87F-4F44-8783-D74BBE632210}" type="datetimeFigureOut">
              <a:rPr lang="en-US" smtClean="0"/>
              <a:t>3/31/2025</a:t>
            </a:fld>
            <a:endParaRPr lang="en-US"/>
          </a:p>
        </p:txBody>
      </p:sp>
      <p:sp>
        <p:nvSpPr>
          <p:cNvPr id="5" name="Footer Placeholder 4">
            <a:extLst>
              <a:ext uri="{FF2B5EF4-FFF2-40B4-BE49-F238E27FC236}">
                <a16:creationId xmlns:a16="http://schemas.microsoft.com/office/drawing/2014/main" id="{FE7B094A-701D-9670-CB68-7618575E1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5FC3D-4E00-4309-1EE0-42F0BD5E544E}"/>
              </a:ext>
            </a:extLst>
          </p:cNvPr>
          <p:cNvSpPr>
            <a:spLocks noGrp="1"/>
          </p:cNvSpPr>
          <p:nvPr>
            <p:ph type="sldNum" sz="quarter" idx="12"/>
          </p:nvPr>
        </p:nvSpPr>
        <p:spPr/>
        <p:txBody>
          <a:bodyPr/>
          <a:lstStyle/>
          <a:p>
            <a:fld id="{AB859568-4C0C-42B0-B2FF-E99C13E02CA4}" type="slidenum">
              <a:rPr lang="en-US" smtClean="0"/>
              <a:t>‹#›</a:t>
            </a:fld>
            <a:endParaRPr lang="en-US"/>
          </a:p>
        </p:txBody>
      </p:sp>
    </p:spTree>
    <p:extLst>
      <p:ext uri="{BB962C8B-B14F-4D97-AF65-F5344CB8AC3E}">
        <p14:creationId xmlns:p14="http://schemas.microsoft.com/office/powerpoint/2010/main" val="91096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6D935F-A863-169A-1589-7AB0E40F13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9C9002-F467-3C3B-A611-378DD997DE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28A68-616B-9AFC-35E0-E1353F095A2F}"/>
              </a:ext>
            </a:extLst>
          </p:cNvPr>
          <p:cNvSpPr>
            <a:spLocks noGrp="1"/>
          </p:cNvSpPr>
          <p:nvPr>
            <p:ph type="dt" sz="half" idx="10"/>
          </p:nvPr>
        </p:nvSpPr>
        <p:spPr/>
        <p:txBody>
          <a:bodyPr/>
          <a:lstStyle/>
          <a:p>
            <a:fld id="{0C2C41EC-F87F-4F44-8783-D74BBE632210}" type="datetimeFigureOut">
              <a:rPr lang="en-US" smtClean="0"/>
              <a:t>3/31/2025</a:t>
            </a:fld>
            <a:endParaRPr lang="en-US"/>
          </a:p>
        </p:txBody>
      </p:sp>
      <p:sp>
        <p:nvSpPr>
          <p:cNvPr id="5" name="Footer Placeholder 4">
            <a:extLst>
              <a:ext uri="{FF2B5EF4-FFF2-40B4-BE49-F238E27FC236}">
                <a16:creationId xmlns:a16="http://schemas.microsoft.com/office/drawing/2014/main" id="{9E12BDFB-14C0-A00D-2E2B-1C09BD11D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03A50-553A-A8A2-98D0-FD35C86C3DDA}"/>
              </a:ext>
            </a:extLst>
          </p:cNvPr>
          <p:cNvSpPr>
            <a:spLocks noGrp="1"/>
          </p:cNvSpPr>
          <p:nvPr>
            <p:ph type="sldNum" sz="quarter" idx="12"/>
          </p:nvPr>
        </p:nvSpPr>
        <p:spPr/>
        <p:txBody>
          <a:bodyPr/>
          <a:lstStyle/>
          <a:p>
            <a:fld id="{AB859568-4C0C-42B0-B2FF-E99C13E02CA4}" type="slidenum">
              <a:rPr lang="en-US" smtClean="0"/>
              <a:t>‹#›</a:t>
            </a:fld>
            <a:endParaRPr lang="en-US"/>
          </a:p>
        </p:txBody>
      </p:sp>
    </p:spTree>
    <p:extLst>
      <p:ext uri="{BB962C8B-B14F-4D97-AF65-F5344CB8AC3E}">
        <p14:creationId xmlns:p14="http://schemas.microsoft.com/office/powerpoint/2010/main" val="42939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8090-6DB2-8981-36C4-60AA0DCD3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00739-0AD1-57AF-AC40-DADB3DC5AD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C7E1C-B256-B1D5-142D-F54361D775C6}"/>
              </a:ext>
            </a:extLst>
          </p:cNvPr>
          <p:cNvSpPr>
            <a:spLocks noGrp="1"/>
          </p:cNvSpPr>
          <p:nvPr>
            <p:ph type="dt" sz="half" idx="10"/>
          </p:nvPr>
        </p:nvSpPr>
        <p:spPr/>
        <p:txBody>
          <a:bodyPr/>
          <a:lstStyle/>
          <a:p>
            <a:fld id="{0C2C41EC-F87F-4F44-8783-D74BBE632210}" type="datetimeFigureOut">
              <a:rPr lang="en-US" smtClean="0"/>
              <a:t>3/31/2025</a:t>
            </a:fld>
            <a:endParaRPr lang="en-US"/>
          </a:p>
        </p:txBody>
      </p:sp>
      <p:sp>
        <p:nvSpPr>
          <p:cNvPr id="5" name="Footer Placeholder 4">
            <a:extLst>
              <a:ext uri="{FF2B5EF4-FFF2-40B4-BE49-F238E27FC236}">
                <a16:creationId xmlns:a16="http://schemas.microsoft.com/office/drawing/2014/main" id="{E863851A-7A3F-8711-3840-F68239599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19DD3-7C27-C578-10E6-CF6C626CBBDC}"/>
              </a:ext>
            </a:extLst>
          </p:cNvPr>
          <p:cNvSpPr>
            <a:spLocks noGrp="1"/>
          </p:cNvSpPr>
          <p:nvPr>
            <p:ph type="sldNum" sz="quarter" idx="12"/>
          </p:nvPr>
        </p:nvSpPr>
        <p:spPr/>
        <p:txBody>
          <a:bodyPr/>
          <a:lstStyle/>
          <a:p>
            <a:fld id="{AB859568-4C0C-42B0-B2FF-E99C13E02CA4}" type="slidenum">
              <a:rPr lang="en-US" smtClean="0"/>
              <a:t>‹#›</a:t>
            </a:fld>
            <a:endParaRPr lang="en-US"/>
          </a:p>
        </p:txBody>
      </p:sp>
    </p:spTree>
    <p:extLst>
      <p:ext uri="{BB962C8B-B14F-4D97-AF65-F5344CB8AC3E}">
        <p14:creationId xmlns:p14="http://schemas.microsoft.com/office/powerpoint/2010/main" val="229318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8F7F-0E26-1B80-621E-E3554E7277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B9093C-108F-6843-7DAF-03BE361F3E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97C1EB-8866-843F-AF48-FE506C2F09E8}"/>
              </a:ext>
            </a:extLst>
          </p:cNvPr>
          <p:cNvSpPr>
            <a:spLocks noGrp="1"/>
          </p:cNvSpPr>
          <p:nvPr>
            <p:ph type="dt" sz="half" idx="10"/>
          </p:nvPr>
        </p:nvSpPr>
        <p:spPr/>
        <p:txBody>
          <a:bodyPr/>
          <a:lstStyle/>
          <a:p>
            <a:fld id="{0C2C41EC-F87F-4F44-8783-D74BBE632210}" type="datetimeFigureOut">
              <a:rPr lang="en-US" smtClean="0"/>
              <a:t>3/31/2025</a:t>
            </a:fld>
            <a:endParaRPr lang="en-US"/>
          </a:p>
        </p:txBody>
      </p:sp>
      <p:sp>
        <p:nvSpPr>
          <p:cNvPr id="5" name="Footer Placeholder 4">
            <a:extLst>
              <a:ext uri="{FF2B5EF4-FFF2-40B4-BE49-F238E27FC236}">
                <a16:creationId xmlns:a16="http://schemas.microsoft.com/office/drawing/2014/main" id="{E7F8F78C-DA42-398B-E38F-4C5E7E025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A459B-C1D5-D7FF-7CD9-05A9121A2E87}"/>
              </a:ext>
            </a:extLst>
          </p:cNvPr>
          <p:cNvSpPr>
            <a:spLocks noGrp="1"/>
          </p:cNvSpPr>
          <p:nvPr>
            <p:ph type="sldNum" sz="quarter" idx="12"/>
          </p:nvPr>
        </p:nvSpPr>
        <p:spPr/>
        <p:txBody>
          <a:bodyPr/>
          <a:lstStyle/>
          <a:p>
            <a:fld id="{AB859568-4C0C-42B0-B2FF-E99C13E02CA4}" type="slidenum">
              <a:rPr lang="en-US" smtClean="0"/>
              <a:t>‹#›</a:t>
            </a:fld>
            <a:endParaRPr lang="en-US"/>
          </a:p>
        </p:txBody>
      </p:sp>
    </p:spTree>
    <p:extLst>
      <p:ext uri="{BB962C8B-B14F-4D97-AF65-F5344CB8AC3E}">
        <p14:creationId xmlns:p14="http://schemas.microsoft.com/office/powerpoint/2010/main" val="2399683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4E0F0-F46A-661B-591D-5D332DFAC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F5CB8-096A-413D-65EB-C0FF464F70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6EFD6D-3989-ACF5-6667-AD7DEDC9AD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22A6F4-75DE-118B-4571-A7AE75174649}"/>
              </a:ext>
            </a:extLst>
          </p:cNvPr>
          <p:cNvSpPr>
            <a:spLocks noGrp="1"/>
          </p:cNvSpPr>
          <p:nvPr>
            <p:ph type="dt" sz="half" idx="10"/>
          </p:nvPr>
        </p:nvSpPr>
        <p:spPr/>
        <p:txBody>
          <a:bodyPr/>
          <a:lstStyle/>
          <a:p>
            <a:fld id="{0C2C41EC-F87F-4F44-8783-D74BBE632210}" type="datetimeFigureOut">
              <a:rPr lang="en-US" smtClean="0"/>
              <a:t>3/31/2025</a:t>
            </a:fld>
            <a:endParaRPr lang="en-US"/>
          </a:p>
        </p:txBody>
      </p:sp>
      <p:sp>
        <p:nvSpPr>
          <p:cNvPr id="6" name="Footer Placeholder 5">
            <a:extLst>
              <a:ext uri="{FF2B5EF4-FFF2-40B4-BE49-F238E27FC236}">
                <a16:creationId xmlns:a16="http://schemas.microsoft.com/office/drawing/2014/main" id="{825C9D84-E73F-93BD-DD44-40621C016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1DAE7-D864-AB17-6FCF-AF989DF49A2F}"/>
              </a:ext>
            </a:extLst>
          </p:cNvPr>
          <p:cNvSpPr>
            <a:spLocks noGrp="1"/>
          </p:cNvSpPr>
          <p:nvPr>
            <p:ph type="sldNum" sz="quarter" idx="12"/>
          </p:nvPr>
        </p:nvSpPr>
        <p:spPr/>
        <p:txBody>
          <a:bodyPr/>
          <a:lstStyle/>
          <a:p>
            <a:fld id="{AB859568-4C0C-42B0-B2FF-E99C13E02CA4}" type="slidenum">
              <a:rPr lang="en-US" smtClean="0"/>
              <a:t>‹#›</a:t>
            </a:fld>
            <a:endParaRPr lang="en-US"/>
          </a:p>
        </p:txBody>
      </p:sp>
    </p:spTree>
    <p:extLst>
      <p:ext uri="{BB962C8B-B14F-4D97-AF65-F5344CB8AC3E}">
        <p14:creationId xmlns:p14="http://schemas.microsoft.com/office/powerpoint/2010/main" val="129406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066D-1DAE-F4E7-1B9B-56B33B6BDB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FDDC2D-9EE9-1BEB-1BA7-52F42CE0F1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384986-5156-AC1E-2046-16DA0188F2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2430E5-A7C5-5E8F-D2BF-4FD6C601BF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3B5A51-745C-5EFF-95B7-2FE3523C1B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659258-C0FD-3CF6-3F7B-D8D8AB7E0FA3}"/>
              </a:ext>
            </a:extLst>
          </p:cNvPr>
          <p:cNvSpPr>
            <a:spLocks noGrp="1"/>
          </p:cNvSpPr>
          <p:nvPr>
            <p:ph type="dt" sz="half" idx="10"/>
          </p:nvPr>
        </p:nvSpPr>
        <p:spPr/>
        <p:txBody>
          <a:bodyPr/>
          <a:lstStyle/>
          <a:p>
            <a:fld id="{0C2C41EC-F87F-4F44-8783-D74BBE632210}" type="datetimeFigureOut">
              <a:rPr lang="en-US" smtClean="0"/>
              <a:t>3/31/2025</a:t>
            </a:fld>
            <a:endParaRPr lang="en-US"/>
          </a:p>
        </p:txBody>
      </p:sp>
      <p:sp>
        <p:nvSpPr>
          <p:cNvPr id="8" name="Footer Placeholder 7">
            <a:extLst>
              <a:ext uri="{FF2B5EF4-FFF2-40B4-BE49-F238E27FC236}">
                <a16:creationId xmlns:a16="http://schemas.microsoft.com/office/drawing/2014/main" id="{05704EDF-062A-0986-3F0F-16B7D59479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AF329C-D93E-AD51-4DBD-3F53D3678739}"/>
              </a:ext>
            </a:extLst>
          </p:cNvPr>
          <p:cNvSpPr>
            <a:spLocks noGrp="1"/>
          </p:cNvSpPr>
          <p:nvPr>
            <p:ph type="sldNum" sz="quarter" idx="12"/>
          </p:nvPr>
        </p:nvSpPr>
        <p:spPr/>
        <p:txBody>
          <a:bodyPr/>
          <a:lstStyle/>
          <a:p>
            <a:fld id="{AB859568-4C0C-42B0-B2FF-E99C13E02CA4}" type="slidenum">
              <a:rPr lang="en-US" smtClean="0"/>
              <a:t>‹#›</a:t>
            </a:fld>
            <a:endParaRPr lang="en-US"/>
          </a:p>
        </p:txBody>
      </p:sp>
    </p:spTree>
    <p:extLst>
      <p:ext uri="{BB962C8B-B14F-4D97-AF65-F5344CB8AC3E}">
        <p14:creationId xmlns:p14="http://schemas.microsoft.com/office/powerpoint/2010/main" val="147614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064D-D3C0-9CFF-130B-3C3732A9BD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9B08B-68A1-100A-A90B-91B629EBCE60}"/>
              </a:ext>
            </a:extLst>
          </p:cNvPr>
          <p:cNvSpPr>
            <a:spLocks noGrp="1"/>
          </p:cNvSpPr>
          <p:nvPr>
            <p:ph type="dt" sz="half" idx="10"/>
          </p:nvPr>
        </p:nvSpPr>
        <p:spPr/>
        <p:txBody>
          <a:bodyPr/>
          <a:lstStyle/>
          <a:p>
            <a:fld id="{0C2C41EC-F87F-4F44-8783-D74BBE632210}" type="datetimeFigureOut">
              <a:rPr lang="en-US" smtClean="0"/>
              <a:t>3/31/2025</a:t>
            </a:fld>
            <a:endParaRPr lang="en-US"/>
          </a:p>
        </p:txBody>
      </p:sp>
      <p:sp>
        <p:nvSpPr>
          <p:cNvPr id="4" name="Footer Placeholder 3">
            <a:extLst>
              <a:ext uri="{FF2B5EF4-FFF2-40B4-BE49-F238E27FC236}">
                <a16:creationId xmlns:a16="http://schemas.microsoft.com/office/drawing/2014/main" id="{E6162C58-78CD-179C-0B8B-503EB16ED2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1E27E2-455E-AEB3-5CF2-67F06418C8B4}"/>
              </a:ext>
            </a:extLst>
          </p:cNvPr>
          <p:cNvSpPr>
            <a:spLocks noGrp="1"/>
          </p:cNvSpPr>
          <p:nvPr>
            <p:ph type="sldNum" sz="quarter" idx="12"/>
          </p:nvPr>
        </p:nvSpPr>
        <p:spPr/>
        <p:txBody>
          <a:bodyPr/>
          <a:lstStyle/>
          <a:p>
            <a:fld id="{AB859568-4C0C-42B0-B2FF-E99C13E02CA4}" type="slidenum">
              <a:rPr lang="en-US" smtClean="0"/>
              <a:t>‹#›</a:t>
            </a:fld>
            <a:endParaRPr lang="en-US"/>
          </a:p>
        </p:txBody>
      </p:sp>
    </p:spTree>
    <p:extLst>
      <p:ext uri="{BB962C8B-B14F-4D97-AF65-F5344CB8AC3E}">
        <p14:creationId xmlns:p14="http://schemas.microsoft.com/office/powerpoint/2010/main" val="4244257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906AFE-7693-D7E0-226A-B6C2033BA4A8}"/>
              </a:ext>
            </a:extLst>
          </p:cNvPr>
          <p:cNvSpPr>
            <a:spLocks noGrp="1"/>
          </p:cNvSpPr>
          <p:nvPr>
            <p:ph type="dt" sz="half" idx="10"/>
          </p:nvPr>
        </p:nvSpPr>
        <p:spPr/>
        <p:txBody>
          <a:bodyPr/>
          <a:lstStyle/>
          <a:p>
            <a:fld id="{0C2C41EC-F87F-4F44-8783-D74BBE632210}" type="datetimeFigureOut">
              <a:rPr lang="en-US" smtClean="0"/>
              <a:t>3/31/2025</a:t>
            </a:fld>
            <a:endParaRPr lang="en-US"/>
          </a:p>
        </p:txBody>
      </p:sp>
      <p:sp>
        <p:nvSpPr>
          <p:cNvPr id="3" name="Footer Placeholder 2">
            <a:extLst>
              <a:ext uri="{FF2B5EF4-FFF2-40B4-BE49-F238E27FC236}">
                <a16:creationId xmlns:a16="http://schemas.microsoft.com/office/drawing/2014/main" id="{B596340A-51FF-CD69-C037-A1325497F1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16E507-4A8A-4D0D-EB78-2DE5D1A30C3A}"/>
              </a:ext>
            </a:extLst>
          </p:cNvPr>
          <p:cNvSpPr>
            <a:spLocks noGrp="1"/>
          </p:cNvSpPr>
          <p:nvPr>
            <p:ph type="sldNum" sz="quarter" idx="12"/>
          </p:nvPr>
        </p:nvSpPr>
        <p:spPr/>
        <p:txBody>
          <a:bodyPr/>
          <a:lstStyle/>
          <a:p>
            <a:fld id="{AB859568-4C0C-42B0-B2FF-E99C13E02CA4}" type="slidenum">
              <a:rPr lang="en-US" smtClean="0"/>
              <a:t>‹#›</a:t>
            </a:fld>
            <a:endParaRPr lang="en-US"/>
          </a:p>
        </p:txBody>
      </p:sp>
    </p:spTree>
    <p:extLst>
      <p:ext uri="{BB962C8B-B14F-4D97-AF65-F5344CB8AC3E}">
        <p14:creationId xmlns:p14="http://schemas.microsoft.com/office/powerpoint/2010/main" val="3232587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1479-62AB-FC6B-A9DC-B43A557F2F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64DA28-CD52-9251-5A0D-8AE8C2F2D0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B4382-AE90-C987-C211-40FAF592E9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D85DD3-27E1-942D-5A83-725B19FD296C}"/>
              </a:ext>
            </a:extLst>
          </p:cNvPr>
          <p:cNvSpPr>
            <a:spLocks noGrp="1"/>
          </p:cNvSpPr>
          <p:nvPr>
            <p:ph type="dt" sz="half" idx="10"/>
          </p:nvPr>
        </p:nvSpPr>
        <p:spPr/>
        <p:txBody>
          <a:bodyPr/>
          <a:lstStyle/>
          <a:p>
            <a:fld id="{0C2C41EC-F87F-4F44-8783-D74BBE632210}" type="datetimeFigureOut">
              <a:rPr lang="en-US" smtClean="0"/>
              <a:t>3/31/2025</a:t>
            </a:fld>
            <a:endParaRPr lang="en-US"/>
          </a:p>
        </p:txBody>
      </p:sp>
      <p:sp>
        <p:nvSpPr>
          <p:cNvPr id="6" name="Footer Placeholder 5">
            <a:extLst>
              <a:ext uri="{FF2B5EF4-FFF2-40B4-BE49-F238E27FC236}">
                <a16:creationId xmlns:a16="http://schemas.microsoft.com/office/drawing/2014/main" id="{9343C5AD-A2B2-82E1-F00F-66008CE3C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91D83-576E-F70A-E981-F0C1CCC43046}"/>
              </a:ext>
            </a:extLst>
          </p:cNvPr>
          <p:cNvSpPr>
            <a:spLocks noGrp="1"/>
          </p:cNvSpPr>
          <p:nvPr>
            <p:ph type="sldNum" sz="quarter" idx="12"/>
          </p:nvPr>
        </p:nvSpPr>
        <p:spPr/>
        <p:txBody>
          <a:bodyPr/>
          <a:lstStyle/>
          <a:p>
            <a:fld id="{AB859568-4C0C-42B0-B2FF-E99C13E02CA4}" type="slidenum">
              <a:rPr lang="en-US" smtClean="0"/>
              <a:t>‹#›</a:t>
            </a:fld>
            <a:endParaRPr lang="en-US"/>
          </a:p>
        </p:txBody>
      </p:sp>
    </p:spTree>
    <p:extLst>
      <p:ext uri="{BB962C8B-B14F-4D97-AF65-F5344CB8AC3E}">
        <p14:creationId xmlns:p14="http://schemas.microsoft.com/office/powerpoint/2010/main" val="25990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A1A0-A969-9283-4425-42AAC30876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42BD6-1294-D152-496F-BFE843BC8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272CB8-9431-7CD8-F9AE-819DF3708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1F396-FC51-16B4-D398-3EA07B2440CD}"/>
              </a:ext>
            </a:extLst>
          </p:cNvPr>
          <p:cNvSpPr>
            <a:spLocks noGrp="1"/>
          </p:cNvSpPr>
          <p:nvPr>
            <p:ph type="dt" sz="half" idx="10"/>
          </p:nvPr>
        </p:nvSpPr>
        <p:spPr/>
        <p:txBody>
          <a:bodyPr/>
          <a:lstStyle/>
          <a:p>
            <a:fld id="{0C2C41EC-F87F-4F44-8783-D74BBE632210}" type="datetimeFigureOut">
              <a:rPr lang="en-US" smtClean="0"/>
              <a:t>3/31/2025</a:t>
            </a:fld>
            <a:endParaRPr lang="en-US"/>
          </a:p>
        </p:txBody>
      </p:sp>
      <p:sp>
        <p:nvSpPr>
          <p:cNvPr id="6" name="Footer Placeholder 5">
            <a:extLst>
              <a:ext uri="{FF2B5EF4-FFF2-40B4-BE49-F238E27FC236}">
                <a16:creationId xmlns:a16="http://schemas.microsoft.com/office/drawing/2014/main" id="{905F335D-6760-704D-C917-0C6EB4526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D7CE3-685E-A567-2A23-87C167764BDC}"/>
              </a:ext>
            </a:extLst>
          </p:cNvPr>
          <p:cNvSpPr>
            <a:spLocks noGrp="1"/>
          </p:cNvSpPr>
          <p:nvPr>
            <p:ph type="sldNum" sz="quarter" idx="12"/>
          </p:nvPr>
        </p:nvSpPr>
        <p:spPr/>
        <p:txBody>
          <a:bodyPr/>
          <a:lstStyle/>
          <a:p>
            <a:fld id="{AB859568-4C0C-42B0-B2FF-E99C13E02CA4}" type="slidenum">
              <a:rPr lang="en-US" smtClean="0"/>
              <a:t>‹#›</a:t>
            </a:fld>
            <a:endParaRPr lang="en-US"/>
          </a:p>
        </p:txBody>
      </p:sp>
    </p:spTree>
    <p:extLst>
      <p:ext uri="{BB962C8B-B14F-4D97-AF65-F5344CB8AC3E}">
        <p14:creationId xmlns:p14="http://schemas.microsoft.com/office/powerpoint/2010/main" val="89341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9E7DBB-C2BA-334D-1482-E02CE710B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317950-171F-23EA-272E-49FFA7634A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DE34C-D7CA-B73D-FAA8-00D5EC876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2C41EC-F87F-4F44-8783-D74BBE632210}" type="datetimeFigureOut">
              <a:rPr lang="en-US" smtClean="0"/>
              <a:t>3/31/2025</a:t>
            </a:fld>
            <a:endParaRPr lang="en-US"/>
          </a:p>
        </p:txBody>
      </p:sp>
      <p:sp>
        <p:nvSpPr>
          <p:cNvPr id="5" name="Footer Placeholder 4">
            <a:extLst>
              <a:ext uri="{FF2B5EF4-FFF2-40B4-BE49-F238E27FC236}">
                <a16:creationId xmlns:a16="http://schemas.microsoft.com/office/drawing/2014/main" id="{CFF4FADA-08C4-886C-A413-CA9A4C53A1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B1C620-13B6-CEE6-0A59-E1A7C317F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859568-4C0C-42B0-B2FF-E99C13E02CA4}" type="slidenum">
              <a:rPr lang="en-US" smtClean="0"/>
              <a:t>‹#›</a:t>
            </a:fld>
            <a:endParaRPr lang="en-US"/>
          </a:p>
        </p:txBody>
      </p:sp>
    </p:spTree>
    <p:extLst>
      <p:ext uri="{BB962C8B-B14F-4D97-AF65-F5344CB8AC3E}">
        <p14:creationId xmlns:p14="http://schemas.microsoft.com/office/powerpoint/2010/main" val="1244432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C2E904-B50C-C652-6777-1A6A347E9600}"/>
              </a:ext>
            </a:extLst>
          </p:cNvPr>
          <p:cNvPicPr>
            <a:picLocks noChangeAspect="1"/>
          </p:cNvPicPr>
          <p:nvPr/>
        </p:nvPicPr>
        <p:blipFill>
          <a:blip r:embed="rId2">
            <a:alphaModFix amt="50000"/>
          </a:blip>
          <a:srcRect t="6419" b="9312"/>
          <a:stretch/>
        </p:blipFill>
        <p:spPr>
          <a:xfrm>
            <a:off x="20" y="1"/>
            <a:ext cx="12191980" cy="6857999"/>
          </a:xfrm>
          <a:prstGeom prst="rect">
            <a:avLst/>
          </a:prstGeom>
        </p:spPr>
      </p:pic>
      <p:sp>
        <p:nvSpPr>
          <p:cNvPr id="2" name="Title 1">
            <a:extLst>
              <a:ext uri="{FF2B5EF4-FFF2-40B4-BE49-F238E27FC236}">
                <a16:creationId xmlns:a16="http://schemas.microsoft.com/office/drawing/2014/main" id="{754E1600-1A04-52AB-B2AC-61A461192839}"/>
              </a:ext>
            </a:extLst>
          </p:cNvPr>
          <p:cNvSpPr>
            <a:spLocks noGrp="1"/>
          </p:cNvSpPr>
          <p:nvPr>
            <p:ph type="ctrTitle"/>
          </p:nvPr>
        </p:nvSpPr>
        <p:spPr>
          <a:xfrm>
            <a:off x="1524000" y="1122362"/>
            <a:ext cx="9144000" cy="2900518"/>
          </a:xfrm>
        </p:spPr>
        <p:txBody>
          <a:bodyPr>
            <a:normAutofit/>
          </a:bodyPr>
          <a:lstStyle/>
          <a:p>
            <a:r>
              <a:rPr lang="tr-TR">
                <a:solidFill>
                  <a:srgbClr val="FFFFFF"/>
                </a:solidFill>
              </a:rPr>
              <a:t>HOW TO TRAIN AN AI</a:t>
            </a:r>
            <a:endParaRPr lang="en-US">
              <a:solidFill>
                <a:srgbClr val="FFFFFF"/>
              </a:solidFill>
            </a:endParaRPr>
          </a:p>
        </p:txBody>
      </p:sp>
      <p:sp>
        <p:nvSpPr>
          <p:cNvPr id="3" name="Subtitle 2">
            <a:extLst>
              <a:ext uri="{FF2B5EF4-FFF2-40B4-BE49-F238E27FC236}">
                <a16:creationId xmlns:a16="http://schemas.microsoft.com/office/drawing/2014/main" id="{328758CF-6E2B-0CA7-2CF7-801EDDA47595}"/>
              </a:ext>
            </a:extLst>
          </p:cNvPr>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5085741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B872F2-BF45-CC9A-2E78-FC363D6F48A9}"/>
              </a:ext>
            </a:extLst>
          </p:cNvPr>
          <p:cNvSpPr>
            <a:spLocks noGrp="1"/>
          </p:cNvSpPr>
          <p:nvPr>
            <p:ph type="title"/>
          </p:nvPr>
        </p:nvSpPr>
        <p:spPr>
          <a:xfrm>
            <a:off x="826396" y="586855"/>
            <a:ext cx="4230100" cy="3387497"/>
          </a:xfrm>
        </p:spPr>
        <p:txBody>
          <a:bodyPr anchor="b">
            <a:normAutofit/>
          </a:bodyPr>
          <a:lstStyle/>
          <a:p>
            <a:pPr algn="r"/>
            <a:r>
              <a:rPr lang="tr-TR" sz="4000">
                <a:solidFill>
                  <a:srgbClr val="FFFFFF"/>
                </a:solidFill>
              </a:rPr>
              <a:t>Prepare The Data</a:t>
            </a:r>
            <a:endParaRPr lang="en-US" sz="4000">
              <a:solidFill>
                <a:srgbClr val="FFFFFF"/>
              </a:solidFill>
            </a:endParaRPr>
          </a:p>
        </p:txBody>
      </p:sp>
      <p:sp>
        <p:nvSpPr>
          <p:cNvPr id="3" name="Content Placeholder 2">
            <a:extLst>
              <a:ext uri="{FF2B5EF4-FFF2-40B4-BE49-F238E27FC236}">
                <a16:creationId xmlns:a16="http://schemas.microsoft.com/office/drawing/2014/main" id="{5A481B1F-7034-CD43-E93E-A9A1AFFE23C1}"/>
              </a:ext>
            </a:extLst>
          </p:cNvPr>
          <p:cNvSpPr>
            <a:spLocks noGrp="1"/>
          </p:cNvSpPr>
          <p:nvPr>
            <p:ph idx="1"/>
          </p:nvPr>
        </p:nvSpPr>
        <p:spPr>
          <a:xfrm>
            <a:off x="6503158" y="649480"/>
            <a:ext cx="4862447" cy="5546047"/>
          </a:xfrm>
        </p:spPr>
        <p:txBody>
          <a:bodyPr anchor="ctr">
            <a:normAutofit/>
          </a:bodyPr>
          <a:lstStyle/>
          <a:p>
            <a:pPr marL="0" indent="0">
              <a:buNone/>
            </a:pPr>
            <a:r>
              <a:rPr lang="tr-TR" sz="2000" dirty="0" err="1"/>
              <a:t>Before</a:t>
            </a:r>
            <a:r>
              <a:rPr lang="tr-TR" sz="2000" dirty="0"/>
              <a:t> </a:t>
            </a:r>
            <a:r>
              <a:rPr lang="tr-TR" sz="2000" dirty="0" err="1"/>
              <a:t>we</a:t>
            </a:r>
            <a:r>
              <a:rPr lang="tr-TR" sz="2000" dirty="0"/>
              <a:t> </a:t>
            </a:r>
            <a:r>
              <a:rPr lang="tr-TR" sz="2000" dirty="0" err="1"/>
              <a:t>even</a:t>
            </a:r>
            <a:r>
              <a:rPr lang="tr-TR" sz="2000" dirty="0"/>
              <a:t> start </a:t>
            </a:r>
            <a:r>
              <a:rPr lang="tr-TR" sz="2000" dirty="0" err="1"/>
              <a:t>to</a:t>
            </a:r>
            <a:r>
              <a:rPr lang="tr-TR" sz="2000" dirty="0"/>
              <a:t> </a:t>
            </a:r>
            <a:r>
              <a:rPr lang="tr-TR" sz="2000" dirty="0" err="1"/>
              <a:t>train</a:t>
            </a:r>
            <a:r>
              <a:rPr lang="tr-TR" sz="2000" dirty="0"/>
              <a:t> </a:t>
            </a:r>
            <a:r>
              <a:rPr lang="tr-TR" sz="2000" dirty="0" err="1"/>
              <a:t>the</a:t>
            </a:r>
            <a:r>
              <a:rPr lang="tr-TR" sz="2000" dirty="0"/>
              <a:t> AI, </a:t>
            </a:r>
            <a:r>
              <a:rPr lang="tr-TR" sz="2000" dirty="0" err="1"/>
              <a:t>we</a:t>
            </a:r>
            <a:r>
              <a:rPr lang="tr-TR" sz="2000" dirty="0"/>
              <a:t> </a:t>
            </a:r>
            <a:r>
              <a:rPr lang="tr-TR" sz="2000" dirty="0" err="1"/>
              <a:t>first</a:t>
            </a:r>
            <a:r>
              <a:rPr lang="tr-TR" sz="2000" dirty="0"/>
              <a:t> </a:t>
            </a:r>
            <a:r>
              <a:rPr lang="tr-TR" sz="2000" dirty="0" err="1"/>
              <a:t>need</a:t>
            </a:r>
            <a:r>
              <a:rPr lang="tr-TR" sz="2000" dirty="0"/>
              <a:t> </a:t>
            </a:r>
            <a:r>
              <a:rPr lang="tr-TR" sz="2000" dirty="0" err="1"/>
              <a:t>to</a:t>
            </a:r>
            <a:r>
              <a:rPr lang="tr-TR" sz="2000" dirty="0"/>
              <a:t> </a:t>
            </a:r>
            <a:r>
              <a:rPr lang="tr-TR" sz="2000" dirty="0" err="1"/>
              <a:t>prepare</a:t>
            </a:r>
            <a:r>
              <a:rPr lang="tr-TR" sz="2000" dirty="0"/>
              <a:t> </a:t>
            </a:r>
            <a:r>
              <a:rPr lang="tr-TR" sz="2000" dirty="0" err="1"/>
              <a:t>our</a:t>
            </a:r>
            <a:r>
              <a:rPr lang="tr-TR" sz="2000" dirty="0"/>
              <a:t> data. </a:t>
            </a:r>
            <a:r>
              <a:rPr lang="tr-TR" sz="2000" dirty="0" err="1"/>
              <a:t>We</a:t>
            </a:r>
            <a:r>
              <a:rPr lang="tr-TR" sz="2000" dirty="0"/>
              <a:t> </a:t>
            </a:r>
            <a:r>
              <a:rPr lang="tr-TR" sz="2000" dirty="0" err="1"/>
              <a:t>need</a:t>
            </a:r>
            <a:r>
              <a:rPr lang="tr-TR" sz="2000" dirty="0"/>
              <a:t> </a:t>
            </a:r>
            <a:r>
              <a:rPr lang="tr-TR" sz="2000" dirty="0" err="1"/>
              <a:t>to</a:t>
            </a:r>
            <a:r>
              <a:rPr lang="tr-TR" sz="2000" dirty="0"/>
              <a:t> </a:t>
            </a:r>
            <a:r>
              <a:rPr lang="tr-TR" sz="2000" dirty="0" err="1"/>
              <a:t>collect</a:t>
            </a:r>
            <a:r>
              <a:rPr lang="tr-TR" sz="2000" dirty="0"/>
              <a:t>, </a:t>
            </a:r>
            <a:r>
              <a:rPr lang="tr-TR" sz="2000" dirty="0" err="1"/>
              <a:t>clean</a:t>
            </a:r>
            <a:r>
              <a:rPr lang="tr-TR" sz="2000" dirty="0"/>
              <a:t>, </a:t>
            </a:r>
            <a:r>
              <a:rPr lang="tr-TR" sz="2000" dirty="0" err="1"/>
              <a:t>preprocess</a:t>
            </a:r>
            <a:r>
              <a:rPr lang="tr-TR" sz="2000" dirty="0"/>
              <a:t> </a:t>
            </a:r>
            <a:r>
              <a:rPr lang="tr-TR" sz="2000" dirty="0" err="1"/>
              <a:t>the</a:t>
            </a:r>
            <a:r>
              <a:rPr lang="tr-TR" sz="2000" dirty="0"/>
              <a:t> </a:t>
            </a:r>
            <a:r>
              <a:rPr lang="tr-TR" sz="2000" dirty="0" err="1"/>
              <a:t>information</a:t>
            </a:r>
            <a:r>
              <a:rPr lang="tr-TR" sz="2000" dirty="0"/>
              <a:t> </a:t>
            </a:r>
            <a:r>
              <a:rPr lang="tr-TR" sz="2000" dirty="0" err="1"/>
              <a:t>that</a:t>
            </a:r>
            <a:r>
              <a:rPr lang="tr-TR" sz="2000" dirty="0"/>
              <a:t> </a:t>
            </a:r>
            <a:r>
              <a:rPr lang="tr-TR" sz="2000" dirty="0" err="1"/>
              <a:t>we</a:t>
            </a:r>
            <a:r>
              <a:rPr lang="tr-TR" sz="2000" dirty="0"/>
              <a:t> </a:t>
            </a:r>
            <a:r>
              <a:rPr lang="tr-TR" sz="2000" dirty="0" err="1"/>
              <a:t>are</a:t>
            </a:r>
            <a:r>
              <a:rPr lang="tr-TR" sz="2000" dirty="0"/>
              <a:t> </a:t>
            </a:r>
            <a:r>
              <a:rPr lang="tr-TR" sz="2000" dirty="0" err="1"/>
              <a:t>going</a:t>
            </a:r>
            <a:r>
              <a:rPr lang="tr-TR" sz="2000" dirty="0"/>
              <a:t> </a:t>
            </a:r>
            <a:r>
              <a:rPr lang="tr-TR" sz="2000" dirty="0" err="1"/>
              <a:t>to</a:t>
            </a:r>
            <a:r>
              <a:rPr lang="tr-TR" sz="2000" dirty="0"/>
              <a:t> </a:t>
            </a:r>
            <a:r>
              <a:rPr lang="tr-TR" sz="2000" dirty="0" err="1"/>
              <a:t>use</a:t>
            </a:r>
            <a:r>
              <a:rPr lang="tr-TR" sz="2000" dirty="0"/>
              <a:t>.</a:t>
            </a:r>
            <a:endParaRPr lang="en-US" sz="2000" dirty="0"/>
          </a:p>
        </p:txBody>
      </p:sp>
    </p:spTree>
    <p:extLst>
      <p:ext uri="{BB962C8B-B14F-4D97-AF65-F5344CB8AC3E}">
        <p14:creationId xmlns:p14="http://schemas.microsoft.com/office/powerpoint/2010/main" val="60930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346C2D-3D51-8071-AD4E-5667D290BAE3}"/>
              </a:ext>
            </a:extLst>
          </p:cNvPr>
          <p:cNvSpPr>
            <a:spLocks noGrp="1"/>
          </p:cNvSpPr>
          <p:nvPr>
            <p:ph type="title"/>
          </p:nvPr>
        </p:nvSpPr>
        <p:spPr>
          <a:xfrm>
            <a:off x="826396" y="586855"/>
            <a:ext cx="4230100" cy="3387497"/>
          </a:xfrm>
        </p:spPr>
        <p:txBody>
          <a:bodyPr anchor="b">
            <a:normAutofit/>
          </a:bodyPr>
          <a:lstStyle/>
          <a:p>
            <a:pPr algn="r"/>
            <a:r>
              <a:rPr lang="tr-TR" sz="4000">
                <a:solidFill>
                  <a:srgbClr val="FFFFFF"/>
                </a:solidFill>
              </a:rPr>
              <a:t>AI Model</a:t>
            </a:r>
            <a:endParaRPr lang="en-US" sz="4000">
              <a:solidFill>
                <a:srgbClr val="FFFFFF"/>
              </a:solidFill>
            </a:endParaRPr>
          </a:p>
        </p:txBody>
      </p:sp>
      <p:sp>
        <p:nvSpPr>
          <p:cNvPr id="3" name="Content Placeholder 2">
            <a:extLst>
              <a:ext uri="{FF2B5EF4-FFF2-40B4-BE49-F238E27FC236}">
                <a16:creationId xmlns:a16="http://schemas.microsoft.com/office/drawing/2014/main" id="{2A48BB4D-E5F9-7DA7-3B35-E5C8721D143E}"/>
              </a:ext>
            </a:extLst>
          </p:cNvPr>
          <p:cNvSpPr>
            <a:spLocks noGrp="1"/>
          </p:cNvSpPr>
          <p:nvPr>
            <p:ph idx="1"/>
          </p:nvPr>
        </p:nvSpPr>
        <p:spPr>
          <a:xfrm>
            <a:off x="6503158" y="649480"/>
            <a:ext cx="4862447" cy="5546047"/>
          </a:xfrm>
        </p:spPr>
        <p:txBody>
          <a:bodyPr anchor="ctr">
            <a:normAutofit/>
          </a:bodyPr>
          <a:lstStyle/>
          <a:p>
            <a:pPr marL="0" indent="0">
              <a:buNone/>
            </a:pPr>
            <a:r>
              <a:rPr lang="tr-TR" sz="2000"/>
              <a:t>I used neural networks as my AI model. </a:t>
            </a:r>
            <a:r>
              <a:rPr lang="en-US" sz="2000"/>
              <a:t>A neural network is a machine learning model inspired by the structure and function of the human brain. It consists of interconnected nodes (called neurons) organized in layers that work together to recognize patterns in data.</a:t>
            </a:r>
            <a:endParaRPr lang="tr-TR" sz="2000"/>
          </a:p>
        </p:txBody>
      </p:sp>
    </p:spTree>
    <p:extLst>
      <p:ext uri="{BB962C8B-B14F-4D97-AF65-F5344CB8AC3E}">
        <p14:creationId xmlns:p14="http://schemas.microsoft.com/office/powerpoint/2010/main" val="194155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06433F-6CAB-FEF3-26C9-D7E30F80F431}"/>
              </a:ext>
            </a:extLst>
          </p:cNvPr>
          <p:cNvSpPr>
            <a:spLocks noGrp="1"/>
          </p:cNvSpPr>
          <p:nvPr>
            <p:ph type="title"/>
          </p:nvPr>
        </p:nvSpPr>
        <p:spPr>
          <a:xfrm>
            <a:off x="826396" y="586855"/>
            <a:ext cx="4230100" cy="3387497"/>
          </a:xfrm>
        </p:spPr>
        <p:txBody>
          <a:bodyPr anchor="b">
            <a:normAutofit/>
          </a:bodyPr>
          <a:lstStyle/>
          <a:p>
            <a:pPr algn="r"/>
            <a:r>
              <a:rPr lang="tr-TR" sz="4000">
                <a:solidFill>
                  <a:srgbClr val="FFFFFF"/>
                </a:solidFill>
              </a:rPr>
              <a:t>Training Technique</a:t>
            </a:r>
            <a:endParaRPr lang="en-US" sz="4000">
              <a:solidFill>
                <a:srgbClr val="FFFFFF"/>
              </a:solidFill>
            </a:endParaRPr>
          </a:p>
        </p:txBody>
      </p:sp>
      <p:sp>
        <p:nvSpPr>
          <p:cNvPr id="3" name="Content Placeholder 2">
            <a:extLst>
              <a:ext uri="{FF2B5EF4-FFF2-40B4-BE49-F238E27FC236}">
                <a16:creationId xmlns:a16="http://schemas.microsoft.com/office/drawing/2014/main" id="{EFEDE302-0A57-F306-B91A-86573329E638}"/>
              </a:ext>
            </a:extLst>
          </p:cNvPr>
          <p:cNvSpPr>
            <a:spLocks noGrp="1"/>
          </p:cNvSpPr>
          <p:nvPr>
            <p:ph idx="1"/>
          </p:nvPr>
        </p:nvSpPr>
        <p:spPr>
          <a:xfrm>
            <a:off x="6503158" y="649480"/>
            <a:ext cx="4862447" cy="5546047"/>
          </a:xfrm>
        </p:spPr>
        <p:txBody>
          <a:bodyPr anchor="ctr">
            <a:normAutofit/>
          </a:bodyPr>
          <a:lstStyle/>
          <a:p>
            <a:pPr marL="0" indent="0">
              <a:buNone/>
            </a:pPr>
            <a:r>
              <a:rPr lang="tr-TR" sz="2000"/>
              <a:t>My model </a:t>
            </a:r>
            <a:r>
              <a:rPr lang="en-US" sz="2000"/>
              <a:t>uses supervised learning with a 1D Convolutional Neural Network (CNN) trained via backpropagation and gradient descent optimization</a:t>
            </a:r>
            <a:r>
              <a:rPr lang="tr-TR" sz="2000"/>
              <a:t>.</a:t>
            </a:r>
            <a:endParaRPr lang="en-US" sz="2000"/>
          </a:p>
        </p:txBody>
      </p:sp>
    </p:spTree>
    <p:extLst>
      <p:ext uri="{BB962C8B-B14F-4D97-AF65-F5344CB8AC3E}">
        <p14:creationId xmlns:p14="http://schemas.microsoft.com/office/powerpoint/2010/main" val="292163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A2B9A5-17AC-C5E5-05EB-C6B991DE6A12}"/>
              </a:ext>
            </a:extLst>
          </p:cNvPr>
          <p:cNvSpPr>
            <a:spLocks noGrp="1"/>
          </p:cNvSpPr>
          <p:nvPr>
            <p:ph type="title"/>
          </p:nvPr>
        </p:nvSpPr>
        <p:spPr>
          <a:xfrm>
            <a:off x="826396" y="586855"/>
            <a:ext cx="4230100" cy="3387497"/>
          </a:xfrm>
        </p:spPr>
        <p:txBody>
          <a:bodyPr anchor="b">
            <a:normAutofit/>
          </a:bodyPr>
          <a:lstStyle/>
          <a:p>
            <a:pPr algn="r"/>
            <a:r>
              <a:rPr lang="tr-TR" sz="4000">
                <a:solidFill>
                  <a:srgbClr val="FFFFFF"/>
                </a:solidFill>
              </a:rPr>
              <a:t>Train, Validate and Test</a:t>
            </a:r>
            <a:endParaRPr lang="en-US" sz="4000">
              <a:solidFill>
                <a:srgbClr val="FFFFFF"/>
              </a:solidFill>
            </a:endParaRPr>
          </a:p>
        </p:txBody>
      </p:sp>
      <p:sp>
        <p:nvSpPr>
          <p:cNvPr id="3" name="Content Placeholder 2">
            <a:extLst>
              <a:ext uri="{FF2B5EF4-FFF2-40B4-BE49-F238E27FC236}">
                <a16:creationId xmlns:a16="http://schemas.microsoft.com/office/drawing/2014/main" id="{67D91476-BA90-CD9E-3564-B9803E62A097}"/>
              </a:ext>
            </a:extLst>
          </p:cNvPr>
          <p:cNvSpPr>
            <a:spLocks noGrp="1"/>
          </p:cNvSpPr>
          <p:nvPr>
            <p:ph idx="1"/>
          </p:nvPr>
        </p:nvSpPr>
        <p:spPr>
          <a:xfrm>
            <a:off x="6503158" y="649480"/>
            <a:ext cx="4862447" cy="5546047"/>
          </a:xfrm>
        </p:spPr>
        <p:txBody>
          <a:bodyPr anchor="ctr">
            <a:normAutofit/>
          </a:bodyPr>
          <a:lstStyle/>
          <a:p>
            <a:pPr marL="0" indent="0">
              <a:buNone/>
            </a:pPr>
            <a:r>
              <a:rPr lang="en-US" sz="2000" dirty="0"/>
              <a:t>Feed </a:t>
            </a:r>
            <a:r>
              <a:rPr lang="tr-TR" sz="2000" dirty="0" err="1"/>
              <a:t>the</a:t>
            </a:r>
            <a:r>
              <a:rPr lang="en-US" sz="2000" dirty="0"/>
              <a:t> prepared data into the model to identify errors and make adjustments to increase accuracy.</a:t>
            </a:r>
            <a:r>
              <a:rPr lang="tr-TR" sz="2000" dirty="0"/>
              <a:t> (Train)</a:t>
            </a:r>
          </a:p>
          <a:p>
            <a:pPr marL="0" indent="0">
              <a:buNone/>
            </a:pPr>
            <a:r>
              <a:rPr lang="en-US" sz="2000" dirty="0"/>
              <a:t>Validate the performance of </a:t>
            </a:r>
            <a:r>
              <a:rPr lang="tr-TR" sz="2000" dirty="0" err="1"/>
              <a:t>the</a:t>
            </a:r>
            <a:r>
              <a:rPr lang="en-US" sz="2000" dirty="0"/>
              <a:t> AI model by evaluating how it performs on a separate and often more complex dataset not used during the training process.</a:t>
            </a:r>
            <a:r>
              <a:rPr lang="tr-TR" sz="2000" dirty="0"/>
              <a:t> (</a:t>
            </a:r>
            <a:r>
              <a:rPr lang="tr-TR" sz="2000" dirty="0" err="1"/>
              <a:t>Validate</a:t>
            </a:r>
            <a:r>
              <a:rPr lang="tr-TR" sz="2000" dirty="0"/>
              <a:t>)</a:t>
            </a:r>
          </a:p>
          <a:p>
            <a:pPr marL="0" indent="0">
              <a:buNone/>
            </a:pPr>
            <a:r>
              <a:rPr lang="en-US" sz="2000" dirty="0"/>
              <a:t>The final step is to test </a:t>
            </a:r>
            <a:r>
              <a:rPr lang="tr-TR" sz="2000" dirty="0" err="1"/>
              <a:t>the</a:t>
            </a:r>
            <a:r>
              <a:rPr lang="en-US" sz="2000" dirty="0"/>
              <a:t> AI model on an independent dataset to assess it</a:t>
            </a:r>
            <a:r>
              <a:rPr lang="tr-TR" sz="2000" dirty="0"/>
              <a:t>’</a:t>
            </a:r>
            <a:r>
              <a:rPr lang="en-US" sz="2000" dirty="0"/>
              <a:t>s real-world applications</a:t>
            </a:r>
            <a:r>
              <a:rPr lang="tr-TR" sz="2000" dirty="0"/>
              <a:t>. (Test)</a:t>
            </a:r>
          </a:p>
          <a:p>
            <a:pPr marL="0" indent="0">
              <a:buNone/>
            </a:pPr>
            <a:endParaRPr lang="tr-TR" sz="2000" dirty="0"/>
          </a:p>
          <a:p>
            <a:pPr marL="0" indent="0">
              <a:buNone/>
            </a:pPr>
            <a:endParaRPr lang="en-US" sz="2000" dirty="0"/>
          </a:p>
        </p:txBody>
      </p:sp>
    </p:spTree>
    <p:extLst>
      <p:ext uri="{BB962C8B-B14F-4D97-AF65-F5344CB8AC3E}">
        <p14:creationId xmlns:p14="http://schemas.microsoft.com/office/powerpoint/2010/main" val="58140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196</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HOW TO TRAIN AN AI</vt:lpstr>
      <vt:lpstr>Prepare The Data</vt:lpstr>
      <vt:lpstr>AI Model</vt:lpstr>
      <vt:lpstr>Training Technique</vt:lpstr>
      <vt:lpstr>Train, Validate and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gorkem ipek</dc:creator>
  <cp:lastModifiedBy>gorkem ipek</cp:lastModifiedBy>
  <cp:revision>2</cp:revision>
  <dcterms:created xsi:type="dcterms:W3CDTF">2025-03-30T20:31:50Z</dcterms:created>
  <dcterms:modified xsi:type="dcterms:W3CDTF">2025-03-30T22:29:42Z</dcterms:modified>
</cp:coreProperties>
</file>