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100FE-D12B-5B06-2C82-EDE2E6FB0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D9349-3C07-FC86-2BB7-34720F168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70ADA-7507-DCCA-3BC4-D7718520C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A4BC-B7F6-45F4-9140-688880DE73E9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73292-2D8C-ED02-DF10-39F86BC3E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2EB3C-6C78-E6EB-CCC1-3D8F4F3E0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58D5F-F973-492D-A9C7-FB066ECF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0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09ACB-CE28-2FE5-B2C9-606E6821C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37A1B-3B8C-E4FA-9406-1FD9C6D8E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BD90F-8130-AF18-C6C6-C7283AE4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A4BC-B7F6-45F4-9140-688880DE73E9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82943-654E-37FF-BA2F-47A038C2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5C740-0D17-D694-F2D2-0C27FDAB2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58D5F-F973-492D-A9C7-FB066ECF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8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DDA4C5-CF9E-67DF-29C1-BD6B73C5B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3951B-99EF-9E1A-6388-69DC8AFF3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8300F-84E1-3E82-7CF9-C8650BCC0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A4BC-B7F6-45F4-9140-688880DE73E9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D44ED-7388-5326-F3A6-CD0237C4D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244BA-C21A-67FA-F77D-1354A3341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58D5F-F973-492D-A9C7-FB066ECF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92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61225-03F0-95D3-A729-20B49295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D48D7-146A-CEC2-5CCB-6A3AD2680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C621E-229F-ED09-0DD4-8BEDF2462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A4BC-B7F6-45F4-9140-688880DE73E9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45227-3596-97E4-DFCA-37AD21D6F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168E0-39CA-A780-C547-34BEC276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58D5F-F973-492D-A9C7-FB066ECF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09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823B2-C4F8-FB16-348C-533FE0CB6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AC187-465B-90C1-8C55-3B94AA430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7D405-C41E-EEFC-3CFB-4F92EDC34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A4BC-B7F6-45F4-9140-688880DE73E9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7273C-B275-5060-7688-48E782D6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3F396-4BCE-E723-9981-A055E66C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58D5F-F973-492D-A9C7-FB066ECF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2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ED9FF-154B-CDC0-7BC7-701FA6628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6BBA4-4F62-1D7C-738A-319B71380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DD745-46D3-3FFB-F67B-4368A7367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332CE-87C0-ECCE-B80A-47D63CE1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A4BC-B7F6-45F4-9140-688880DE73E9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51492-FBFA-D7B7-D009-B1850F3A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AC306-CBEB-E300-E183-7E0049A5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58D5F-F973-492D-A9C7-FB066ECF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B9418-6C7A-0B69-2822-5C79D6F3D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E288E-CE34-E69A-A016-864EF0F58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40106-B132-DEE1-0046-DEBC6DACE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9B431-67F2-1C52-ECC0-9E488AE98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66875-354D-F1F6-DD40-6D5C69F7C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526E63-FD3C-9169-0F61-3DA5D479E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A4BC-B7F6-45F4-9140-688880DE73E9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1B62EC-C170-8AF1-4381-6E06391A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79B79-8080-21D4-A4EC-5CF03624D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58D5F-F973-492D-A9C7-FB066ECF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0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BD34A-3325-4457-78AB-2A48D175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7FAD80-D34F-54DD-5FC0-4D220B17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A4BC-B7F6-45F4-9140-688880DE73E9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C0939D-E1A5-2D42-2524-698FBF02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7275E5-09B5-588C-F047-F6082C21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58D5F-F973-492D-A9C7-FB066ECF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2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7BFFF0-9095-4C5A-C0B7-E6039E87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A4BC-B7F6-45F4-9140-688880DE73E9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628E1A-89B8-2AB9-5C19-9A72E2868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F889C-DEA7-E263-47C8-A9314AD2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58D5F-F973-492D-A9C7-FB066ECF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3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0EABC-AC80-650A-7142-39EA4F518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1E2C0-B596-C346-EABF-F98DC86F2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5A090-64B5-91DD-95F8-FB99B5EB7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9D61F-5BDF-0D43-D67E-8F8D4B36B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A4BC-B7F6-45F4-9140-688880DE73E9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609C8-43E5-CA90-435E-000C0EF74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32B37-E340-8E21-4798-809935ED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58D5F-F973-492D-A9C7-FB066ECF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9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8CE6-F201-77E7-BF68-6AA8781DC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9A1759-6B12-B8ED-060A-E7626289D9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2B198-8CBB-F117-58B3-F15BA39DC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D915F-4F75-BD0B-527A-8D73C2AA1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A4BC-B7F6-45F4-9140-688880DE73E9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B96BC-AB21-0989-03B6-BB3D647EA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BCAAF-1B81-9DC8-2CD7-EEFC81E7B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58D5F-F973-492D-A9C7-FB066ECF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E86060-9044-E0F1-0A4C-2D24A4155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887AC-AA5F-F410-BE3B-A0B69B4B6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1C8A7-51C4-FE50-67B5-EA6020DE1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C8A4BC-B7F6-45F4-9140-688880DE73E9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14322-8652-FDB2-98F8-3B0C9B40A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D83AD-BC8C-9056-5E32-E49C61785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258D5F-F973-492D-A9C7-FB066ECF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7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EA0211-0E76-FB38-4A72-179D5BFDE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390525"/>
            <a:ext cx="10909640" cy="1510301"/>
          </a:xfrm>
        </p:spPr>
        <p:txBody>
          <a:bodyPr anchor="ctr">
            <a:normAutofit/>
          </a:bodyPr>
          <a:lstStyle/>
          <a:p>
            <a:r>
              <a:rPr lang="tr-TR" sz="6600" dirty="0">
                <a:solidFill>
                  <a:srgbClr val="FFFFFF"/>
                </a:solidFill>
              </a:rPr>
              <a:t>MFCC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1D418-CB17-6FD3-6774-CCAB503B9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601" y="1900826"/>
            <a:ext cx="6396204" cy="662542"/>
          </a:xfrm>
        </p:spPr>
        <p:txBody>
          <a:bodyPr anchor="ctr">
            <a:normAutofit/>
          </a:bodyPr>
          <a:lstStyle/>
          <a:p>
            <a:r>
              <a:rPr lang="en-US" sz="1100" dirty="0"/>
              <a:t>A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/>
              <a:t>log power spectrum is evaluated from the audio input. The power spectrum is resampled on the </a:t>
            </a:r>
            <a:r>
              <a:rPr lang="en-US" sz="1100" dirty="0" err="1"/>
              <a:t>mel</a:t>
            </a:r>
            <a:r>
              <a:rPr lang="en-US" sz="1100" dirty="0"/>
              <a:t> scale. The MFCC output is the Discrete Cosine Transform of the resampled spectrum. A significant dimensionality reduction comes from the resampling to the 16-band </a:t>
            </a:r>
            <a:r>
              <a:rPr lang="en-US" sz="1100" dirty="0" err="1"/>
              <a:t>mel</a:t>
            </a:r>
            <a:r>
              <a:rPr lang="en-US" sz="1100" dirty="0"/>
              <a:t> filter bank.</a:t>
            </a:r>
          </a:p>
          <a:p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8DF02D-A45B-2948-7691-A0EEF59FA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673" y="3067050"/>
            <a:ext cx="8387605" cy="30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1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EA0211-0E76-FB38-4A72-179D5BFDE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7200"/>
            <a:ext cx="10909640" cy="1368614"/>
          </a:xfrm>
        </p:spPr>
        <p:txBody>
          <a:bodyPr anchor="ctr">
            <a:normAutofit/>
          </a:bodyPr>
          <a:lstStyle/>
          <a:p>
            <a:r>
              <a:rPr lang="tr-TR" sz="6600"/>
              <a:t>MFCC</a:t>
            </a:r>
            <a:endParaRPr lang="en-US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1D418-CB17-6FD3-6774-CCAB503B9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1922561"/>
            <a:ext cx="10909643" cy="552659"/>
          </a:xfrm>
        </p:spPr>
        <p:txBody>
          <a:bodyPr anchor="ctr">
            <a:normAutofit/>
          </a:bodyPr>
          <a:lstStyle/>
          <a:p>
            <a:r>
              <a:rPr lang="tr-TR" sz="1500">
                <a:latin typeface="source-serif-pro"/>
              </a:rPr>
              <a:t>T</a:t>
            </a:r>
            <a:r>
              <a:rPr lang="en-US" sz="1500" b="0" i="0">
                <a:effectLst/>
                <a:latin typeface="source-serif-pro"/>
              </a:rPr>
              <a:t>he evaluation of the MFCCs involves two changes of domain: from time domain to frequency domain (FT) and then back to time domain (DCT). MFCCs are expressed in the time domain, the unit for MFCC coefficients is a unit of time.</a:t>
            </a:r>
            <a:endParaRPr lang="en-US" sz="1500"/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4C1F91D-D451-6875-ECE4-5FED02BC8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603345"/>
            <a:ext cx="5614416" cy="1684325"/>
          </a:xfrm>
          <a:prstGeom prst="rect">
            <a:avLst/>
          </a:prstGeom>
        </p:spPr>
      </p:pic>
      <p:pic>
        <p:nvPicPr>
          <p:cNvPr id="7" name="Picture 6" descr="A diagram of a computer&#10;&#10;AI-generated content may be incorrect.">
            <a:extLst>
              <a:ext uri="{FF2B5EF4-FFF2-40B4-BE49-F238E27FC236}">
                <a16:creationId xmlns:a16="http://schemas.microsoft.com/office/drawing/2014/main" id="{F701BF49-A4F6-C211-8BF9-1F81065B8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666508"/>
            <a:ext cx="5614416" cy="15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47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source-serif-pro</vt:lpstr>
      <vt:lpstr>Office Theme</vt:lpstr>
      <vt:lpstr>MFCC</vt:lpstr>
      <vt:lpstr>MFCC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gorkem ipek</dc:creator>
  <cp:lastModifiedBy>gorkem ipek</cp:lastModifiedBy>
  <cp:revision>1</cp:revision>
  <dcterms:created xsi:type="dcterms:W3CDTF">2025-03-30T19:50:32Z</dcterms:created>
  <dcterms:modified xsi:type="dcterms:W3CDTF">2025-03-30T19:57:11Z</dcterms:modified>
</cp:coreProperties>
</file>