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b.deeplearningturkiye.com/" TargetMode="External"/><Relationship Id="rId2" Type="http://schemas.openxmlformats.org/officeDocument/2006/relationships/hyperlink" Target="https://medium.com/deep-learning-turkiy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mmerman.com/" TargetMode="External"/><Relationship Id="rId4" Type="http://schemas.openxmlformats.org/officeDocument/2006/relationships/hyperlink" Target="https://github.com/deeplearningturkiye/reinforcement-learning-projec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15E3D-9798-4F2C-85E5-C4006D78A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Pekiştirmeli Öğrenmede Çok Kollu Haydutlar Problemi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1F7707-05C3-4491-A827-49869B28C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48834"/>
          </a:xfrm>
        </p:spPr>
        <p:txBody>
          <a:bodyPr/>
          <a:lstStyle/>
          <a:p>
            <a:r>
              <a:rPr lang="tr-TR" dirty="0" err="1"/>
              <a:t>Deep</a:t>
            </a:r>
            <a:r>
              <a:rPr lang="tr-TR" dirty="0"/>
              <a:t> Learning Türkiye Pekiştirmeli Öğrenme Araştırma ve Çalışma Grubu</a:t>
            </a:r>
          </a:p>
        </p:txBody>
      </p:sp>
    </p:spTree>
    <p:extLst>
      <p:ext uri="{BB962C8B-B14F-4D97-AF65-F5344CB8AC3E}">
        <p14:creationId xmlns:p14="http://schemas.microsoft.com/office/powerpoint/2010/main" xmlns="" val="249910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90CD2-E3D2-4919-BE4F-34E09964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6A1D88-1D14-4746-98A3-A5D0ABE6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Pekiştirmeli Öğrenme Proje Grubu</a:t>
            </a:r>
          </a:p>
          <a:p>
            <a:r>
              <a:rPr lang="tr-TR" dirty="0"/>
              <a:t>Pekiştirmeli Öğrenme</a:t>
            </a:r>
          </a:p>
          <a:p>
            <a:r>
              <a:rPr lang="tr-TR" dirty="0"/>
              <a:t>Çok Kollu Haydutlar Problemi</a:t>
            </a:r>
          </a:p>
          <a:p>
            <a:r>
              <a:rPr lang="tr-TR"/>
              <a:t>Eklemeler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63995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D1615-0FDD-4C5E-A894-E241DD86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Pekiştirmeli Öğrenme Proje Grubu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FA8839-1B4B-46AF-A504-83599D04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Richard S. </a:t>
            </a:r>
            <a:r>
              <a:rPr lang="tr-TR" dirty="0" err="1"/>
              <a:t>Sutton</a:t>
            </a:r>
            <a:r>
              <a:rPr lang="tr-TR" dirty="0"/>
              <a:t> &amp; Andrew G. </a:t>
            </a:r>
            <a:r>
              <a:rPr lang="tr-TR" dirty="0" err="1"/>
              <a:t>Barto</a:t>
            </a:r>
            <a:r>
              <a:rPr lang="tr-TR" dirty="0"/>
              <a:t> – RL: An </a:t>
            </a:r>
            <a:r>
              <a:rPr lang="tr-TR" dirty="0" err="1"/>
              <a:t>Introduction</a:t>
            </a:r>
            <a:endParaRPr lang="tr-TR" dirty="0"/>
          </a:p>
          <a:p>
            <a:r>
              <a:rPr lang="tr-TR" dirty="0" err="1"/>
              <a:t>Blog</a:t>
            </a:r>
            <a:r>
              <a:rPr lang="tr-TR" dirty="0"/>
              <a:t> yazı dizisi – </a:t>
            </a:r>
            <a:r>
              <a:rPr lang="tr-TR" dirty="0">
                <a:hlinkClick r:id="rId2"/>
              </a:rPr>
              <a:t>https://medium.com/deep-learning-turkiye/</a:t>
            </a:r>
            <a:endParaRPr lang="tr-TR" dirty="0"/>
          </a:p>
          <a:p>
            <a:r>
              <a:rPr lang="tr-TR" dirty="0"/>
              <a:t>Bölüm özetleri – </a:t>
            </a:r>
            <a:r>
              <a:rPr lang="tr-TR" dirty="0">
                <a:hlinkClick r:id="rId3"/>
              </a:rPr>
              <a:t>http://lab.deeplearningturkiye.com</a:t>
            </a:r>
            <a:r>
              <a:rPr lang="tr-TR" dirty="0"/>
              <a:t> </a:t>
            </a:r>
            <a:r>
              <a:rPr lang="tr-TR" i="1" dirty="0"/>
              <a:t>(Yakında…)</a:t>
            </a:r>
          </a:p>
          <a:p>
            <a:r>
              <a:rPr lang="tr-TR" dirty="0" err="1"/>
              <a:t>GitHub</a:t>
            </a:r>
            <a:r>
              <a:rPr lang="tr-TR" dirty="0"/>
              <a:t> – </a:t>
            </a:r>
            <a:r>
              <a:rPr lang="tr-TR" dirty="0">
                <a:hlinkClick r:id="rId4"/>
              </a:rPr>
              <a:t>https://github.com/deeplearningturkiye/reinforcement-learning-project</a:t>
            </a:r>
            <a:endParaRPr lang="tr-TR" dirty="0"/>
          </a:p>
          <a:p>
            <a:r>
              <a:rPr lang="tr-TR" dirty="0" err="1"/>
              <a:t>Pommerman</a:t>
            </a:r>
            <a:r>
              <a:rPr lang="tr-TR" dirty="0"/>
              <a:t> - </a:t>
            </a:r>
            <a:r>
              <a:rPr lang="tr-TR" dirty="0">
                <a:hlinkClick r:id="rId5"/>
              </a:rPr>
              <a:t>https://www.pommerman.com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07458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60FDA-8835-41E4-A0FA-3489BE6D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Pekiştirmeli Öğrenme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2428B2-867B-4603-B0BF-1DB6633C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Geciken ödül</a:t>
            </a:r>
          </a:p>
          <a:p>
            <a:r>
              <a:rPr lang="tr-TR" dirty="0"/>
              <a:t>Veri yokluğu</a:t>
            </a:r>
          </a:p>
          <a:p>
            <a:r>
              <a:rPr lang="tr-TR" dirty="0"/>
              <a:t>Çevre iletişimi</a:t>
            </a:r>
          </a:p>
          <a:p>
            <a:r>
              <a:rPr lang="tr-TR" dirty="0"/>
              <a:t>Ajan</a:t>
            </a:r>
          </a:p>
          <a:p>
            <a:r>
              <a:rPr lang="tr-TR" dirty="0"/>
              <a:t>Durum – Eylem – Ödül</a:t>
            </a:r>
          </a:p>
          <a:p>
            <a:r>
              <a:rPr lang="tr-TR" dirty="0"/>
              <a:t>Keşif – Sömürü</a:t>
            </a:r>
          </a:p>
          <a:p>
            <a:r>
              <a:rPr lang="tr-TR" dirty="0"/>
              <a:t>Örnek: Satranç</a:t>
            </a:r>
          </a:p>
        </p:txBody>
      </p:sp>
      <p:pic>
        <p:nvPicPr>
          <p:cNvPr id="1028" name="Picture 4" descr="https://cdn-images-1.medium.com/max/800/1*PUzXFxep6Z4cEmLLhw3TVQ.png">
            <a:extLst>
              <a:ext uri="{FF2B5EF4-FFF2-40B4-BE49-F238E27FC236}">
                <a16:creationId xmlns:a16="http://schemas.microsoft.com/office/drawing/2014/main" xmlns="" id="{551284C8-0325-4586-B029-0ABC47A73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845154"/>
            <a:ext cx="37338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AA45BE-BC0C-44BB-8FE8-536F5ABC0EDD}"/>
              </a:ext>
            </a:extLst>
          </p:cNvPr>
          <p:cNvSpPr txBox="1"/>
          <p:nvPr/>
        </p:nvSpPr>
        <p:spPr>
          <a:xfrm>
            <a:off x="5067715" y="5235929"/>
            <a:ext cx="5790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Kaynak: https://medium.com/deep-learning-turkiye/pekiştirmeli-öğrenmeye-giriş-serisi-1-8f5c35b6044</a:t>
            </a:r>
          </a:p>
        </p:txBody>
      </p:sp>
    </p:spTree>
    <p:extLst>
      <p:ext uri="{BB962C8B-B14F-4D97-AF65-F5344CB8AC3E}">
        <p14:creationId xmlns:p14="http://schemas.microsoft.com/office/powerpoint/2010/main" xmlns="" val="299986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746B1-3C65-439E-AD3C-000CF2F6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Pekiştirmeli Öğrenme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C0733-8AE1-41F3-B8C4-027C04C0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Politika </a:t>
            </a:r>
            <a:r>
              <a:rPr lang="tr-TR" i="1" dirty="0"/>
              <a:t>(</a:t>
            </a:r>
            <a:r>
              <a:rPr lang="tr-TR" i="1" dirty="0" err="1"/>
              <a:t>Policy</a:t>
            </a:r>
            <a:r>
              <a:rPr lang="tr-TR" i="1" dirty="0"/>
              <a:t>)</a:t>
            </a:r>
          </a:p>
          <a:p>
            <a:r>
              <a:rPr lang="tr-TR" dirty="0"/>
              <a:t>Ödül </a:t>
            </a:r>
            <a:r>
              <a:rPr lang="tr-TR" i="1" dirty="0"/>
              <a:t>(</a:t>
            </a:r>
            <a:r>
              <a:rPr lang="tr-TR" i="1" dirty="0" err="1"/>
              <a:t>Reward</a:t>
            </a:r>
            <a:r>
              <a:rPr lang="tr-TR" i="1" dirty="0"/>
              <a:t>)</a:t>
            </a:r>
          </a:p>
          <a:p>
            <a:r>
              <a:rPr lang="tr-TR" dirty="0"/>
              <a:t>Durum Değer Fonksiyonu </a:t>
            </a:r>
            <a:r>
              <a:rPr lang="tr-TR" i="1" dirty="0"/>
              <a:t>(</a:t>
            </a:r>
            <a:r>
              <a:rPr lang="tr-TR" i="1" dirty="0" err="1"/>
              <a:t>State</a:t>
            </a:r>
            <a:r>
              <a:rPr lang="tr-TR" i="1" dirty="0"/>
              <a:t> Value </a:t>
            </a:r>
            <a:r>
              <a:rPr lang="tr-TR" i="1" dirty="0" err="1"/>
              <a:t>Function</a:t>
            </a:r>
            <a:r>
              <a:rPr lang="tr-TR" i="1" dirty="0"/>
              <a:t>)</a:t>
            </a:r>
          </a:p>
          <a:p>
            <a:r>
              <a:rPr lang="tr-TR" dirty="0"/>
              <a:t>Çevre Model, </a:t>
            </a:r>
            <a:r>
              <a:rPr lang="tr-TR" i="1" dirty="0"/>
              <a:t>(Model)</a:t>
            </a:r>
          </a:p>
          <a:p>
            <a:endParaRPr lang="tr-TR" dirty="0"/>
          </a:p>
          <a:p>
            <a:r>
              <a:rPr lang="tr-TR" dirty="0"/>
              <a:t>Ekstra: Eylem Değer Fonksiyonu </a:t>
            </a:r>
            <a:r>
              <a:rPr lang="tr-TR" i="1" dirty="0"/>
              <a:t>(Action Value </a:t>
            </a:r>
            <a:r>
              <a:rPr lang="tr-TR" i="1" dirty="0" err="1"/>
              <a:t>Function</a:t>
            </a:r>
            <a:r>
              <a:rPr lang="tr-TR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43407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07F6A-EE26-40C2-92DE-5F67FF9B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Kollu Haydutlar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4F59B8-1A8E-49DD-9A53-8C8B76F5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08180"/>
            <a:ext cx="10554574" cy="3636511"/>
          </a:xfrm>
        </p:spPr>
        <p:txBody>
          <a:bodyPr/>
          <a:lstStyle/>
          <a:p>
            <a:r>
              <a:rPr lang="tr-TR" dirty="0"/>
              <a:t>Her kol için ortalama değer</a:t>
            </a:r>
          </a:p>
          <a:p>
            <a:pPr lvl="1"/>
            <a:r>
              <a:rPr lang="tr-TR" dirty="0"/>
              <a:t>Gürültü</a:t>
            </a:r>
          </a:p>
          <a:p>
            <a:r>
              <a:rPr lang="tr-TR" dirty="0"/>
              <a:t>Açgözlü politika </a:t>
            </a:r>
            <a:r>
              <a:rPr lang="tr-TR" i="1" dirty="0"/>
              <a:t>(</a:t>
            </a:r>
            <a:r>
              <a:rPr lang="tr-TR" i="1" dirty="0" err="1"/>
              <a:t>Greedy</a:t>
            </a:r>
            <a:r>
              <a:rPr lang="tr-TR" i="1" dirty="0"/>
              <a:t>)</a:t>
            </a:r>
          </a:p>
          <a:p>
            <a:r>
              <a:rPr lang="az-Cyrl-AZ" dirty="0"/>
              <a:t>Є</a:t>
            </a:r>
            <a:r>
              <a:rPr lang="tr-TR" dirty="0"/>
              <a:t> – Açgözlü politika </a:t>
            </a:r>
            <a:r>
              <a:rPr lang="tr-TR" i="1" dirty="0"/>
              <a:t>(</a:t>
            </a:r>
            <a:r>
              <a:rPr lang="tr-TR" i="1" dirty="0" err="1"/>
              <a:t>Soft</a:t>
            </a:r>
            <a:r>
              <a:rPr lang="tr-TR" i="1" dirty="0"/>
              <a:t>)</a:t>
            </a:r>
          </a:p>
          <a:p>
            <a:r>
              <a:rPr lang="tr-TR" dirty="0"/>
              <a:t>5 kollu test ortamı</a:t>
            </a:r>
          </a:p>
          <a:p>
            <a:r>
              <a:rPr lang="tr-TR" dirty="0"/>
              <a:t>Eylem – Değer fonksiyonu </a:t>
            </a:r>
            <a:r>
              <a:rPr lang="tr-TR" i="1" dirty="0"/>
              <a:t>(Q)</a:t>
            </a:r>
          </a:p>
        </p:txBody>
      </p:sp>
      <p:pic>
        <p:nvPicPr>
          <p:cNvPr id="2052" name="Picture 4" descr="multi armed bandits ile ilgili gÃ¶rsel sonucu">
            <a:extLst>
              <a:ext uri="{FF2B5EF4-FFF2-40B4-BE49-F238E27FC236}">
                <a16:creationId xmlns:a16="http://schemas.microsoft.com/office/drawing/2014/main" xmlns="" id="{F558C422-3B80-48A6-8B48-64CA57D6B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854401"/>
            <a:ext cx="5065032" cy="196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C12060-AD75-49BC-85D6-2AACB53CCD8D}"/>
              </a:ext>
            </a:extLst>
          </p:cNvPr>
          <p:cNvSpPr txBox="1"/>
          <p:nvPr/>
        </p:nvSpPr>
        <p:spPr>
          <a:xfrm>
            <a:off x="5569825" y="4822377"/>
            <a:ext cx="6117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Kaynak: https://blog.lightningai.com/multi-armed-bandits-are-the-new-a-b-tests-27dd7b48765b</a:t>
            </a:r>
          </a:p>
        </p:txBody>
      </p:sp>
    </p:spTree>
    <p:extLst>
      <p:ext uri="{BB962C8B-B14F-4D97-AF65-F5344CB8AC3E}">
        <p14:creationId xmlns:p14="http://schemas.microsoft.com/office/powerpoint/2010/main" xmlns="" val="364791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8BAF6-D2C3-4C29-88ED-1B7A944A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Kollu Haydutlar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5E734-9530-4C8E-9EAD-6F4392B4A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 … + 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−1 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− 1</m:t>
                        </m:r>
                      </m:den>
                    </m:f>
                  </m:oMath>
                </a14:m>
                <a:endParaRPr lang="tr-TR" b="0" dirty="0"/>
              </a:p>
              <a:p>
                <a:pPr lvl="1"/>
                <a:r>
                  <a:rPr lang="tr-TR" dirty="0"/>
                  <a:t>Hafıza</a:t>
                </a:r>
                <a:endParaRPr lang="tr-TR" b="0" dirty="0"/>
              </a:p>
              <a:p>
                <a:r>
                  <a:rPr lang="tr-TR" dirty="0">
                    <a:latin typeface="+mj-lt"/>
                  </a:rPr>
                  <a:t>Kademeli Uygulama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tr-TR" dirty="0"/>
              </a:p>
              <a:p>
                <a:r>
                  <a:rPr lang="tr-TR" dirty="0"/>
                  <a:t>İyimser Başlangıç Değerleri</a:t>
                </a:r>
              </a:p>
              <a:p>
                <a:r>
                  <a:rPr lang="tr-TR" dirty="0"/>
                  <a:t>Durağan Olmayan Problem</a:t>
                </a:r>
              </a:p>
              <a:p>
                <a:pPr lvl="1"/>
                <a:r>
                  <a:rPr lang="tr-TR" dirty="0"/>
                  <a:t>Adım Boyutu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AD5E734-9530-4C8E-9EAD-6F4392B4A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0764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F6C30B-D31B-4614-8878-D0231270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Eklemeler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E99476-2894-4CC1-87F9-974FBF0D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endParaRPr lang="tr-TR" i="1" dirty="0"/>
          </a:p>
          <a:p>
            <a:r>
              <a:rPr lang="az-Cyrl-AZ" dirty="0"/>
              <a:t>Є</a:t>
            </a:r>
            <a:r>
              <a:rPr lang="tr-TR" dirty="0"/>
              <a:t> – Açgözlü politika </a:t>
            </a:r>
            <a:r>
              <a:rPr lang="tr-TR" i="1" dirty="0"/>
              <a:t>(</a:t>
            </a:r>
            <a:r>
              <a:rPr lang="tr-TR" i="1" dirty="0" err="1"/>
              <a:t>Soft</a:t>
            </a:r>
            <a:r>
              <a:rPr lang="tr-TR" i="1" dirty="0"/>
              <a:t>)</a:t>
            </a:r>
            <a:endParaRPr lang="tr-TR" dirty="0"/>
          </a:p>
          <a:p>
            <a:r>
              <a:rPr lang="tr-TR" dirty="0"/>
              <a:t>Üst-Güven-Sınırı </a:t>
            </a:r>
            <a:r>
              <a:rPr lang="tr-TR" i="1" dirty="0"/>
              <a:t>(UCB)</a:t>
            </a:r>
          </a:p>
          <a:p>
            <a:r>
              <a:rPr lang="tr-TR" dirty="0" err="1"/>
              <a:t>Gradyen</a:t>
            </a:r>
            <a:r>
              <a:rPr lang="tr-TR" dirty="0"/>
              <a:t> Haydutlar </a:t>
            </a:r>
            <a:r>
              <a:rPr lang="tr-TR" i="1" dirty="0"/>
              <a:t>(</a:t>
            </a:r>
            <a:r>
              <a:rPr lang="tr-TR" i="1" dirty="0" err="1"/>
              <a:t>Gradient</a:t>
            </a:r>
            <a:r>
              <a:rPr lang="tr-TR" i="1" dirty="0"/>
              <a:t> </a:t>
            </a:r>
            <a:r>
              <a:rPr lang="tr-TR" i="1" dirty="0" err="1"/>
              <a:t>Bandits</a:t>
            </a:r>
            <a:r>
              <a:rPr lang="tr-TR" i="1" dirty="0"/>
              <a:t>)</a:t>
            </a:r>
          </a:p>
          <a:p>
            <a:r>
              <a:rPr lang="tr-TR" dirty="0"/>
              <a:t>Bağlamsal Haydutlar </a:t>
            </a:r>
            <a:r>
              <a:rPr lang="tr-TR" i="1" dirty="0"/>
              <a:t>(</a:t>
            </a:r>
            <a:r>
              <a:rPr lang="tr-TR" i="1" dirty="0" err="1"/>
              <a:t>Contextual</a:t>
            </a:r>
            <a:r>
              <a:rPr lang="tr-TR" i="1" dirty="0"/>
              <a:t> </a:t>
            </a:r>
            <a:r>
              <a:rPr lang="tr-TR" i="1" dirty="0" err="1"/>
              <a:t>Bandits</a:t>
            </a:r>
            <a:r>
              <a:rPr lang="tr-TR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00555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74</TotalTime>
  <Words>195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Pekiştirmeli Öğrenmede Çok Kollu Haydutlar Problemi </vt:lpstr>
      <vt:lpstr>İçerik</vt:lpstr>
      <vt:lpstr>Pekiştirmeli Öğrenme Proje Grubu</vt:lpstr>
      <vt:lpstr>Pekiştirmeli Öğrenme</vt:lpstr>
      <vt:lpstr>Pekiştirmeli Öğrenme</vt:lpstr>
      <vt:lpstr>Çok Kollu Haydutlar</vt:lpstr>
      <vt:lpstr>Çok Kollu Haydutlar</vt:lpstr>
      <vt:lpstr>Eklemeler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Pekiştirmeli Öğrenmede Çok Kollu Haydutlar Problemi</dc:title>
  <dc:creator>Kıvanç Güçkıran</dc:creator>
  <cp:lastModifiedBy>kivanc</cp:lastModifiedBy>
  <cp:revision>16</cp:revision>
  <dcterms:created xsi:type="dcterms:W3CDTF">2018-10-02T13:43:32Z</dcterms:created>
  <dcterms:modified xsi:type="dcterms:W3CDTF">2018-10-05T21:49:20Z</dcterms:modified>
</cp:coreProperties>
</file>