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434930"/>
            <a:ext cx="6410823" cy="235680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Репозитории бизнес-процессов в компаниях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r>
              <a:rPr lang="ru-RU" dirty="0"/>
              <a:t>Что такое репозиторий бизнес-процессов?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EA08B-01FE-4A26-BB14-A4342621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92" y="1693618"/>
            <a:ext cx="6555154" cy="14423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Репозиторий бизнес-процессов — это система для хранения, управления и анализа бизнес-процессов компании.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35074-8C62-4DF9-A3CC-68E62A433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70" y="2635921"/>
            <a:ext cx="3376246" cy="26600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768622-C557-4AEB-9E11-9B98C88B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3" y="3362569"/>
            <a:ext cx="4495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C108A-F344-4736-981E-0709088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23" y="734929"/>
            <a:ext cx="10515600" cy="779463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репозиториев</a:t>
            </a:r>
            <a:br>
              <a:rPr lang="ru-RU" dirty="0"/>
            </a:br>
            <a:r>
              <a:rPr lang="ru-RU" sz="2000" dirty="0"/>
              <a:t>Централизованные. Облачные. Гибридные</a:t>
            </a:r>
            <a:br>
              <a:rPr lang="ru-RU" dirty="0"/>
            </a:br>
            <a:endParaRPr lang="ru-RU" sz="31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2749E7-F84E-4727-9911-5A9A3FDAF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4" y="2793757"/>
            <a:ext cx="3048000" cy="1504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E55024-6744-4477-A3FE-0E1F4FFF3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06" y="1946316"/>
            <a:ext cx="5120217" cy="30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D900-5E1B-4134-B29B-0E699C73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BDBE8-1B38-4997-94DC-AFF096E0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82"/>
            <a:ext cx="8915400" cy="212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Централизованное хранение данных процессов</a:t>
            </a:r>
          </a:p>
          <a:p>
            <a:pPr marL="0" indent="0">
              <a:buNone/>
            </a:pPr>
            <a:r>
              <a:rPr lang="ru-RU" sz="2600" dirty="0"/>
              <a:t>Стандартизация выполнения процессов</a:t>
            </a:r>
          </a:p>
          <a:p>
            <a:pPr marL="0" indent="0">
              <a:buNone/>
            </a:pPr>
            <a:r>
              <a:rPr lang="ru-RU" sz="2600" dirty="0"/>
              <a:t>Прозрачность и повышение эффективности управления</a:t>
            </a:r>
          </a:p>
          <a:p>
            <a:pPr marL="0" indent="0">
              <a:buNone/>
            </a:pPr>
            <a:r>
              <a:rPr lang="ru-RU" sz="2600" dirty="0"/>
              <a:t>Оптимизация благодаря возможности анализа и улучшения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85E33-2C3D-455D-960B-7038068D1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35" y="3227266"/>
            <a:ext cx="628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CC581-B4CC-4D47-974F-07DE19E7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61" y="2780079"/>
            <a:ext cx="10515600" cy="779463"/>
          </a:xfrm>
        </p:spPr>
        <p:txBody>
          <a:bodyPr/>
          <a:lstStyle/>
          <a:p>
            <a:pPr algn="ctr"/>
            <a:r>
              <a:rPr lang="ru-RU" dirty="0" err="1"/>
              <a:t>Ценок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1758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45</TotalTime>
  <Words>56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powerpointbase.com-1090</vt:lpstr>
      <vt:lpstr>Репозитории бизнес-процессов в компаниях</vt:lpstr>
      <vt:lpstr>Что такое репозиторий бизнес-процессов?</vt:lpstr>
      <vt:lpstr>Виды репозиториев Централизованные. Облачные. Гибридные </vt:lpstr>
      <vt:lpstr>Преимущества использования </vt:lpstr>
      <vt:lpstr>Ценок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6</cp:revision>
  <dcterms:created xsi:type="dcterms:W3CDTF">2024-10-26T14:48:44Z</dcterms:created>
  <dcterms:modified xsi:type="dcterms:W3CDTF">2024-10-26T15:34:17Z</dcterms:modified>
</cp:coreProperties>
</file>