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9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40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0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8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0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3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3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6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00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1B680-3EE0-4480-8723-C300DE94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9" y="1434930"/>
            <a:ext cx="6090392" cy="3160516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процесса </a:t>
            </a:r>
            <a:r>
              <a:rPr lang="en-US" dirty="0"/>
              <a:t>“</a:t>
            </a:r>
            <a:r>
              <a:rPr lang="ru-RU" dirty="0"/>
              <a:t>Организация выполнения проектных работ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3217ED-6545-49D8-AB23-0E573A1A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5789026"/>
            <a:ext cx="5962402" cy="439835"/>
          </a:xfrm>
        </p:spPr>
        <p:txBody>
          <a:bodyPr/>
          <a:lstStyle/>
          <a:p>
            <a:r>
              <a:rPr lang="ru-RU" dirty="0"/>
              <a:t>Онищук Никита ИКБО-07-22</a:t>
            </a:r>
          </a:p>
        </p:txBody>
      </p:sp>
    </p:spTree>
    <p:extLst>
      <p:ext uri="{BB962C8B-B14F-4D97-AF65-F5344CB8AC3E}">
        <p14:creationId xmlns:p14="http://schemas.microsoft.com/office/powerpoint/2010/main" val="42013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F739F-5263-4009-A011-747246E4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3" y="560509"/>
            <a:ext cx="10515600" cy="779463"/>
          </a:xfrm>
        </p:spPr>
        <p:txBody>
          <a:bodyPr/>
          <a:lstStyle/>
          <a:p>
            <a:r>
              <a:rPr lang="ru-RU" dirty="0"/>
              <a:t>Модель процесса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2A4ADB-9FA5-45DC-A105-72D39A29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E7A43-0874-46FC-A134-E1163F8F0A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339972"/>
            <a:ext cx="5940425" cy="44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0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167E5-EF77-4082-AEEE-9D94F178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Декомпозиция процесса «выполнение проектных работ»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73AB61-EF06-425A-94B5-522444E71C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2288"/>
            <a:ext cx="657316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7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CC581-B4CC-4D47-974F-07DE19E7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61" y="2780079"/>
            <a:ext cx="10515600" cy="779463"/>
          </a:xfrm>
        </p:spPr>
        <p:txBody>
          <a:bodyPr/>
          <a:lstStyle/>
          <a:p>
            <a:pPr algn="ctr"/>
            <a:r>
              <a:rPr lang="ru-RU" dirty="0" err="1"/>
              <a:t>Ценок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17587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52</TotalTime>
  <Words>21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powerpointbase.com-1090</vt:lpstr>
      <vt:lpstr>Модель процесса “Организация выполнения проектных работ”</vt:lpstr>
      <vt:lpstr>Модель процесса</vt:lpstr>
      <vt:lpstr>Декомпозиция процесса «выполнение проектных работ»</vt:lpstr>
      <vt:lpstr>Ценок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Онищук</dc:creator>
  <cp:lastModifiedBy>Никита Онищук</cp:lastModifiedBy>
  <cp:revision>11</cp:revision>
  <dcterms:created xsi:type="dcterms:W3CDTF">2024-10-26T14:48:44Z</dcterms:created>
  <dcterms:modified xsi:type="dcterms:W3CDTF">2024-11-30T16:09:54Z</dcterms:modified>
</cp:coreProperties>
</file>