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0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6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C94-0B54-4E97-8B64-567E5B9F5EF9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AC7-BFDC-4E62-B730-3823A928F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0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1B680-3EE0-4480-8723-C300DE94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57" y="1668545"/>
            <a:ext cx="6410823" cy="2354344"/>
          </a:xfrm>
        </p:spPr>
        <p:txBody>
          <a:bodyPr>
            <a:normAutofit fontScale="90000"/>
          </a:bodyPr>
          <a:lstStyle/>
          <a:p>
            <a:r>
              <a:rPr lang="ru-RU" dirty="0"/>
              <a:t>Организационная модель в методологии ARIS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217ED-6545-49D8-AB23-0E573A1A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5789026"/>
            <a:ext cx="5962402" cy="439835"/>
          </a:xfrm>
        </p:spPr>
        <p:txBody>
          <a:bodyPr/>
          <a:lstStyle/>
          <a:p>
            <a:r>
              <a:rPr lang="ru-RU" dirty="0"/>
              <a:t>Онищук Никита ИКБО-07-22</a:t>
            </a:r>
          </a:p>
        </p:txBody>
      </p:sp>
    </p:spTree>
    <p:extLst>
      <p:ext uri="{BB962C8B-B14F-4D97-AF65-F5344CB8AC3E}">
        <p14:creationId xmlns:p14="http://schemas.microsoft.com/office/powerpoint/2010/main" val="42013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739F-5263-4009-A011-747246E4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3" y="560509"/>
            <a:ext cx="10515600" cy="7794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13305A-1462-FF4A-75BE-B5B51025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53" y="1556788"/>
            <a:ext cx="10037593" cy="41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8351F-2CA0-7D3B-8693-D4F9E090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13B2DEE-9E09-D5E8-8974-37AD6728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28" y="1789694"/>
            <a:ext cx="11147344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900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46</TotalTime>
  <Words>8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powerpointbase.com-1090</vt:lpstr>
      <vt:lpstr>Организационная модель в методологии ARIS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Онищук</dc:creator>
  <cp:lastModifiedBy>Никита Онищук</cp:lastModifiedBy>
  <cp:revision>7</cp:revision>
  <dcterms:created xsi:type="dcterms:W3CDTF">2024-10-26T14:48:44Z</dcterms:created>
  <dcterms:modified xsi:type="dcterms:W3CDTF">2024-12-21T05:07:49Z</dcterms:modified>
</cp:coreProperties>
</file>