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1B680-3EE0-4480-8723-C300DE94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50" y="1617784"/>
            <a:ext cx="6410823" cy="160012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функций в методологии ARIS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217ED-6545-49D8-AB23-0E573A1A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5789026"/>
            <a:ext cx="5962402" cy="439835"/>
          </a:xfrm>
        </p:spPr>
        <p:txBody>
          <a:bodyPr/>
          <a:lstStyle/>
          <a:p>
            <a:r>
              <a:rPr lang="ru-RU" dirty="0"/>
              <a:t>Онищук Никита ИКБО-07-22</a:t>
            </a:r>
          </a:p>
        </p:txBody>
      </p:sp>
    </p:spTree>
    <p:extLst>
      <p:ext uri="{BB962C8B-B14F-4D97-AF65-F5344CB8AC3E}">
        <p14:creationId xmlns:p14="http://schemas.microsoft.com/office/powerpoint/2010/main" val="4201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739F-5263-4009-A011-747246E4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3" y="560509"/>
            <a:ext cx="10515600" cy="7794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9EB223C-CFA2-468E-B540-913D2B716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53" y="1253331"/>
            <a:ext cx="7881509" cy="4351338"/>
          </a:xfrm>
        </p:spPr>
      </p:pic>
    </p:spTree>
    <p:extLst>
      <p:ext uri="{BB962C8B-B14F-4D97-AF65-F5344CB8AC3E}">
        <p14:creationId xmlns:p14="http://schemas.microsoft.com/office/powerpoint/2010/main" val="218580054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46</TotalTime>
  <Words>8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powerpointbase.com-1090</vt:lpstr>
      <vt:lpstr>Дерево функций в методологии ARIS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Онищук</dc:creator>
  <cp:lastModifiedBy>Никита Онищук</cp:lastModifiedBy>
  <cp:revision>8</cp:revision>
  <dcterms:created xsi:type="dcterms:W3CDTF">2024-10-26T14:48:44Z</dcterms:created>
  <dcterms:modified xsi:type="dcterms:W3CDTF">2024-12-21T07:44:11Z</dcterms:modified>
</cp:coreProperties>
</file>