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9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40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60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8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03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43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82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30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26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32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00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1B680-3EE0-4480-8723-C300DE943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50" y="1617784"/>
            <a:ext cx="6410823" cy="1600120"/>
          </a:xfrm>
        </p:spPr>
        <p:txBody>
          <a:bodyPr>
            <a:normAutofit fontScale="90000"/>
          </a:bodyPr>
          <a:lstStyle/>
          <a:p>
            <a:r>
              <a:rPr lang="en-US" dirty="0"/>
              <a:t>EPC</a:t>
            </a:r>
            <a:r>
              <a:rPr lang="ru-RU" dirty="0"/>
              <a:t> в методологии ARIS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3217ED-6545-49D8-AB23-0E573A1A3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5789026"/>
            <a:ext cx="5962402" cy="439835"/>
          </a:xfrm>
        </p:spPr>
        <p:txBody>
          <a:bodyPr/>
          <a:lstStyle/>
          <a:p>
            <a:r>
              <a:rPr lang="ru-RU" dirty="0"/>
              <a:t>Онищук Никита ИКБО-07-22</a:t>
            </a:r>
          </a:p>
        </p:txBody>
      </p:sp>
    </p:spTree>
    <p:extLst>
      <p:ext uri="{BB962C8B-B14F-4D97-AF65-F5344CB8AC3E}">
        <p14:creationId xmlns:p14="http://schemas.microsoft.com/office/powerpoint/2010/main" val="420139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F739F-5263-4009-A011-747246E4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53" y="560509"/>
            <a:ext cx="10515600" cy="7794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FB6029-3133-4F5D-AD5F-0C9E01BAB5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52691" y="1661502"/>
            <a:ext cx="2723247" cy="4351338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46A2E721-57DC-4114-BE65-FA1BD6D2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5116" y="1661500"/>
            <a:ext cx="2302325" cy="4351338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EB12B3-04B4-4F04-8A89-C9B335114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531" y="1661500"/>
            <a:ext cx="2723247" cy="434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0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F6C64-8634-4C77-B87C-24A2D929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1E9F63-6B14-4BAD-9676-69D2F4A3B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E3155B-52CB-4938-9728-DB76260D1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2581"/>
            <a:ext cx="3584457" cy="43513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6A425A-3326-43FA-9F59-E95DB301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230" y="1682581"/>
            <a:ext cx="36280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5535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1090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49</TotalTime>
  <Words>7</Words>
  <Application>Microsoft Office PowerPoint</Application>
  <PresentationFormat>Широкоэкранный</PresentationFormat>
  <Paragraphs>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powerpointbase.com-1090</vt:lpstr>
      <vt:lpstr>EPC в методологии ARIS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Онищук</dc:creator>
  <cp:lastModifiedBy>Никита Онищук</cp:lastModifiedBy>
  <cp:revision>11</cp:revision>
  <dcterms:created xsi:type="dcterms:W3CDTF">2024-10-26T14:48:44Z</dcterms:created>
  <dcterms:modified xsi:type="dcterms:W3CDTF">2024-12-21T13:51:57Z</dcterms:modified>
</cp:coreProperties>
</file>