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9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40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0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8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0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43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8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3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26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00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1B680-3EE0-4480-8723-C300DE94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50" y="1617784"/>
            <a:ext cx="6410823" cy="1600120"/>
          </a:xfrm>
        </p:spPr>
        <p:txBody>
          <a:bodyPr>
            <a:normAutofit fontScale="90000"/>
          </a:bodyPr>
          <a:lstStyle/>
          <a:p>
            <a:r>
              <a:rPr lang="en-US" dirty="0"/>
              <a:t>EPC</a:t>
            </a:r>
            <a:r>
              <a:rPr lang="ru-RU" dirty="0"/>
              <a:t> в методологии ARIS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3217ED-6545-49D8-AB23-0E573A1A3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5789026"/>
            <a:ext cx="5962402" cy="439835"/>
          </a:xfrm>
        </p:spPr>
        <p:txBody>
          <a:bodyPr/>
          <a:lstStyle/>
          <a:p>
            <a:r>
              <a:rPr lang="ru-RU" dirty="0"/>
              <a:t>Онищук Никита ИКБО-07-22</a:t>
            </a:r>
          </a:p>
        </p:txBody>
      </p:sp>
    </p:spTree>
    <p:extLst>
      <p:ext uri="{BB962C8B-B14F-4D97-AF65-F5344CB8AC3E}">
        <p14:creationId xmlns:p14="http://schemas.microsoft.com/office/powerpoint/2010/main" val="42013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F739F-5263-4009-A011-747246E4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3" y="560509"/>
            <a:ext cx="10515600" cy="779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49A677-3891-4930-96C9-16A38494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D46DEC-B4EB-4846-8D26-E92908BA4B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64579"/>
            <a:ext cx="2584938" cy="46123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648FE7-6D8A-43BE-A51D-AFAD620EB2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81416" y="1564580"/>
            <a:ext cx="2102338" cy="461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0054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49</TotalTime>
  <Words>7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powerpointbase.com-1090</vt:lpstr>
      <vt:lpstr>EPC в методологии ARIS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Онищук</dc:creator>
  <cp:lastModifiedBy>Никита Онищук</cp:lastModifiedBy>
  <cp:revision>13</cp:revision>
  <dcterms:created xsi:type="dcterms:W3CDTF">2024-10-26T14:48:44Z</dcterms:created>
  <dcterms:modified xsi:type="dcterms:W3CDTF">2024-12-21T14:51:56Z</dcterms:modified>
</cp:coreProperties>
</file>