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29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40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60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4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78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03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43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82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30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26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32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63C94-0B54-4E97-8B64-567E5B9F5EF9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00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1B680-3EE0-4480-8723-C300DE943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9" y="1434930"/>
            <a:ext cx="6090392" cy="3160516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Модель процесса </a:t>
            </a:r>
            <a:r>
              <a:rPr lang="en-US" dirty="0"/>
              <a:t>“</a:t>
            </a:r>
            <a:r>
              <a:rPr lang="ru-RU" dirty="0"/>
              <a:t>Приготовление пасты в томатном соусе под заказ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3217ED-6545-49D8-AB23-0E573A1A3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5789026"/>
            <a:ext cx="5962402" cy="439835"/>
          </a:xfrm>
        </p:spPr>
        <p:txBody>
          <a:bodyPr/>
          <a:lstStyle/>
          <a:p>
            <a:r>
              <a:rPr lang="ru-RU" dirty="0"/>
              <a:t>Онищук Никита ИКБО-07-22</a:t>
            </a:r>
          </a:p>
        </p:txBody>
      </p:sp>
    </p:spTree>
    <p:extLst>
      <p:ext uri="{BB962C8B-B14F-4D97-AF65-F5344CB8AC3E}">
        <p14:creationId xmlns:p14="http://schemas.microsoft.com/office/powerpoint/2010/main" val="420139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F739F-5263-4009-A011-747246E4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53" y="560509"/>
            <a:ext cx="10515600" cy="779463"/>
          </a:xfrm>
        </p:spPr>
        <p:txBody>
          <a:bodyPr/>
          <a:lstStyle/>
          <a:p>
            <a:r>
              <a:rPr lang="ru-RU" dirty="0"/>
              <a:t>Модель процесса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577E6B-D8FF-4F39-BC57-A17DB43D1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3892" y="1403778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F22370-0E0E-4CCB-8B5D-11F9AEA557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6353" y="1339971"/>
            <a:ext cx="6995195" cy="238886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D10813-C950-4B39-8F80-6172AB5A99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5811" y="3728840"/>
            <a:ext cx="7075737" cy="27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0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2AF98-5D66-43A3-8AFE-10EAECB1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Декомпозиция процесса «Приготовить блюдо»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6F61792-B4C1-402E-AF41-6A312C15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EA31CD-7D26-4D08-853C-934F45FBC9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755140"/>
            <a:ext cx="7086600" cy="237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8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CC581-B4CC-4D47-974F-07DE19E7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61" y="2780079"/>
            <a:ext cx="10515600" cy="779463"/>
          </a:xfrm>
        </p:spPr>
        <p:txBody>
          <a:bodyPr/>
          <a:lstStyle/>
          <a:p>
            <a:pPr algn="ctr"/>
            <a:r>
              <a:rPr lang="ru-RU" dirty="0" err="1"/>
              <a:t>Ценок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917587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1090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powerpointbase.com-1090</Template>
  <TotalTime>50</TotalTime>
  <Words>23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powerpointbase.com-1090</vt:lpstr>
      <vt:lpstr>Модель процесса “Приготовление пасты в томатном соусе под заказ”</vt:lpstr>
      <vt:lpstr>Модель процесса</vt:lpstr>
      <vt:lpstr>Декомпозиция процесса «Приготовить блюдо»</vt:lpstr>
      <vt:lpstr>Ценок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Онищук</dc:creator>
  <cp:lastModifiedBy>Никита Онищук</cp:lastModifiedBy>
  <cp:revision>9</cp:revision>
  <dcterms:created xsi:type="dcterms:W3CDTF">2024-10-26T14:48:44Z</dcterms:created>
  <dcterms:modified xsi:type="dcterms:W3CDTF">2024-11-30T15:18:51Z</dcterms:modified>
</cp:coreProperties>
</file>