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2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81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51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9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58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14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6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7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0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2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15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1686-42EB-425B-8978-889406F91A43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122B-E4D6-45B1-B0D9-4EF1E729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19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nak40/sicil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Sicily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Карточная игра Горбунова 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1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20" y="2244680"/>
            <a:ext cx="5259854" cy="36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2" y="2244680"/>
            <a:ext cx="5247458" cy="360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77869"/>
          </a:xfrm>
        </p:spPr>
        <p:txBody>
          <a:bodyPr>
            <a:normAutofit/>
          </a:bodyPr>
          <a:lstStyle/>
          <a:p>
            <a:r>
              <a:rPr lang="ru-RU" dirty="0"/>
              <a:t>Выбор карт осуществляется кликом мыши</a:t>
            </a:r>
          </a:p>
          <a:p>
            <a:r>
              <a:rPr lang="ru-RU" dirty="0"/>
              <a:t>Для разных сценариев окончания игры созданы разные прощальные экраны</a:t>
            </a:r>
          </a:p>
          <a:p>
            <a:r>
              <a:rPr lang="ru-RU" dirty="0"/>
              <a:t>В любой момент вы можете начать заново (нажать </a:t>
            </a:r>
            <a:r>
              <a:rPr lang="en-US" dirty="0"/>
              <a:t>ESC)</a:t>
            </a:r>
            <a:endParaRPr lang="ru-RU" dirty="0"/>
          </a:p>
          <a:p>
            <a:r>
              <a:rPr lang="ru-RU" dirty="0"/>
              <a:t>В любой момент вы можете открыть мою книгу правил (нажать </a:t>
            </a:r>
            <a:r>
              <a:rPr lang="en-US" dirty="0"/>
              <a:t>SPACE</a:t>
            </a:r>
            <a:r>
              <a:rPr lang="ru-RU" dirty="0"/>
              <a:t>)</a:t>
            </a:r>
          </a:p>
          <a:p>
            <a:r>
              <a:rPr lang="ru-RU" dirty="0"/>
              <a:t>В любой момент вы можете вызвать справку (нажать </a:t>
            </a:r>
            <a:r>
              <a:rPr lang="en-US" dirty="0"/>
              <a:t>F1)</a:t>
            </a:r>
            <a:endParaRPr lang="ru-RU" dirty="0"/>
          </a:p>
          <a:p>
            <a:r>
              <a:rPr lang="ru-RU" dirty="0"/>
              <a:t>В любой момент вы можете включить/остановить музыку (нажать </a:t>
            </a:r>
            <a:r>
              <a:rPr lang="en-US" dirty="0"/>
              <a:t>CTRL)</a:t>
            </a:r>
            <a:endParaRPr lang="ru-RU" dirty="0"/>
          </a:p>
          <a:p>
            <a:r>
              <a:rPr lang="ru-RU" dirty="0"/>
              <a:t>В любой момент вы можете поставить следующий трек (нажать </a:t>
            </a:r>
            <a:r>
              <a:rPr lang="en-US" dirty="0"/>
              <a:t>TAB)</a:t>
            </a:r>
            <a:endParaRPr lang="ru-RU" dirty="0"/>
          </a:p>
          <a:p>
            <a:r>
              <a:rPr lang="ru-RU" dirty="0"/>
              <a:t>Вы можете добавлять свою музыку (просто скиньте файл в папку </a:t>
            </a:r>
            <a:r>
              <a:rPr lang="en-US" dirty="0"/>
              <a:t>data)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8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версий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77869"/>
          </a:xfrm>
        </p:spPr>
        <p:txBody>
          <a:bodyPr>
            <a:normAutofit/>
          </a:bodyPr>
          <a:lstStyle/>
          <a:p>
            <a:r>
              <a:rPr lang="ru-RU" dirty="0" smtClean="0"/>
              <a:t>Всю разработку я сопровождал регулярным выполнением </a:t>
            </a:r>
            <a:r>
              <a:rPr lang="ru-RU" dirty="0" err="1" smtClean="0"/>
              <a:t>коммитов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endParaRPr lang="ru-RU" dirty="0" smtClean="0"/>
          </a:p>
          <a:p>
            <a:r>
              <a:rPr lang="ru-RU" dirty="0"/>
              <a:t>К концу их накопилось </a:t>
            </a:r>
            <a:r>
              <a:rPr lang="ru-RU" dirty="0" smtClean="0"/>
              <a:t>55</a:t>
            </a:r>
          </a:p>
          <a:p>
            <a:r>
              <a:rPr lang="ru-RU" dirty="0" smtClean="0"/>
              <a:t>Ссылка: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github.com/Gornak40/sicily.git</a:t>
            </a:r>
            <a:endParaRPr lang="ru-RU" dirty="0" smtClean="0"/>
          </a:p>
          <a:p>
            <a:r>
              <a:rPr lang="ru-RU" dirty="0" smtClean="0"/>
              <a:t>Я пытался сделать максимально гибкую структуру проекта, чтобы нововведения ничего не ломали</a:t>
            </a:r>
          </a:p>
          <a:p>
            <a:r>
              <a:rPr lang="ru-RU" dirty="0" smtClean="0"/>
              <a:t>В папке </a:t>
            </a:r>
            <a:r>
              <a:rPr lang="en-US" dirty="0" err="1" smtClean="0"/>
              <a:t>scr</a:t>
            </a:r>
            <a:r>
              <a:rPr lang="ru-RU" dirty="0" smtClean="0"/>
              <a:t> лежит весь код, в папке </a:t>
            </a:r>
            <a:r>
              <a:rPr lang="en-US" dirty="0" smtClean="0"/>
              <a:t>data – </a:t>
            </a:r>
            <a:r>
              <a:rPr lang="ru-RU" dirty="0" smtClean="0"/>
              <a:t>используемые программой данные, в папке </a:t>
            </a:r>
            <a:r>
              <a:rPr lang="en-US" dirty="0" smtClean="0"/>
              <a:t>lib – </a:t>
            </a:r>
            <a:r>
              <a:rPr lang="ru-RU" dirty="0" smtClean="0"/>
              <a:t>не используемые программой данные</a:t>
            </a:r>
          </a:p>
          <a:p>
            <a:r>
              <a:rPr lang="ru-RU" dirty="0" smtClean="0"/>
              <a:t>Для быстрой сборки </a:t>
            </a:r>
            <a:r>
              <a:rPr lang="en-US" dirty="0" smtClean="0"/>
              <a:t>.exe </a:t>
            </a:r>
            <a:r>
              <a:rPr lang="ru-RU" dirty="0" smtClean="0"/>
              <a:t>приложения я написал сборщик (файл </a:t>
            </a:r>
            <a:r>
              <a:rPr lang="en-US" dirty="0" smtClean="0"/>
              <a:t>build.py</a:t>
            </a:r>
            <a:r>
              <a:rPr lang="ru-RU" dirty="0" smtClean="0"/>
              <a:t> в проекте)</a:t>
            </a:r>
          </a:p>
          <a:p>
            <a:r>
              <a:rPr lang="ru-RU" dirty="0" smtClean="0"/>
              <a:t>Вся разработка заняла около двух недель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23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77869"/>
          </a:xfrm>
        </p:spPr>
        <p:txBody>
          <a:bodyPr>
            <a:normAutofit/>
          </a:bodyPr>
          <a:lstStyle/>
          <a:p>
            <a:r>
              <a:rPr lang="ru-RU" dirty="0" smtClean="0"/>
              <a:t>Можно реализовать онлайн версию, модуль для передачи данных через </a:t>
            </a:r>
            <a:r>
              <a:rPr lang="en-US" dirty="0" smtClean="0"/>
              <a:t>IMAP</a:t>
            </a:r>
            <a:r>
              <a:rPr lang="ru-RU" dirty="0" smtClean="0"/>
              <a:t> сервер мною уже написан</a:t>
            </a:r>
          </a:p>
          <a:p>
            <a:r>
              <a:rPr lang="ru-RU" dirty="0" smtClean="0"/>
              <a:t>Можно обучить бота при помощи простой нейронной сети</a:t>
            </a:r>
          </a:p>
          <a:p>
            <a:r>
              <a:rPr lang="ru-RU" dirty="0" smtClean="0"/>
              <a:t>Можно создать больше карт, чтобы внести визуальное разнообразие</a:t>
            </a:r>
          </a:p>
          <a:p>
            <a:r>
              <a:rPr lang="ru-RU" dirty="0" smtClean="0"/>
              <a:t>Но «Сицилия» хороша и сейчас</a:t>
            </a:r>
          </a:p>
        </p:txBody>
      </p:sp>
    </p:spTree>
    <p:extLst>
      <p:ext uri="{BB962C8B-B14F-4D97-AF65-F5344CB8AC3E}">
        <p14:creationId xmlns:p14="http://schemas.microsoft.com/office/powerpoint/2010/main" val="12227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3"/>
            <a:ext cx="5629509" cy="4494741"/>
          </a:xfrm>
        </p:spPr>
        <p:txBody>
          <a:bodyPr/>
          <a:lstStyle/>
          <a:p>
            <a:r>
              <a:rPr lang="ru-RU" dirty="0" smtClean="0"/>
              <a:t>Я верю, что в маленьких дуэльных настольных играх заложен огромный потенциал</a:t>
            </a:r>
          </a:p>
          <a:p>
            <a:r>
              <a:rPr lang="ru-RU" dirty="0" smtClean="0"/>
              <a:t>Поэтому меня привлекла карточная игра </a:t>
            </a:r>
            <a:r>
              <a:rPr lang="en-US" dirty="0" smtClean="0"/>
              <a:t>Brave rats</a:t>
            </a:r>
            <a:r>
              <a:rPr lang="ru-RU" dirty="0" smtClean="0"/>
              <a:t>, в состав которой входили всего лишь 16 карт</a:t>
            </a:r>
          </a:p>
          <a:p>
            <a:r>
              <a:rPr lang="ru-RU" dirty="0" smtClean="0"/>
              <a:t>Разобравшись с правилами, я искренне её полюбил и очень много играл в неё с семьёй</a:t>
            </a:r>
            <a:endParaRPr lang="ru-RU" dirty="0"/>
          </a:p>
        </p:txBody>
      </p:sp>
      <p:pic>
        <p:nvPicPr>
          <p:cNvPr id="4" name="Picture 2" descr="https://tvorona.ru/images/stories/virtuemart/product/b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5" y="2096063"/>
            <a:ext cx="2539192" cy="418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3"/>
            <a:ext cx="5629509" cy="4494741"/>
          </a:xfrm>
        </p:spPr>
        <p:txBody>
          <a:bodyPr/>
          <a:lstStyle/>
          <a:p>
            <a:r>
              <a:rPr lang="ru-RU" dirty="0" smtClean="0"/>
              <a:t>На основе игрового опыта, я внёс некоторые корректировки в механику игры для увеличения её </a:t>
            </a:r>
            <a:r>
              <a:rPr lang="ru-RU" dirty="0" err="1" smtClean="0"/>
              <a:t>реиграбельности</a:t>
            </a:r>
            <a:endParaRPr lang="ru-RU" dirty="0"/>
          </a:p>
          <a:p>
            <a:r>
              <a:rPr lang="ru-RU" dirty="0" smtClean="0"/>
              <a:t>Тогда у меня появилась идея реализовать её цифровую версию</a:t>
            </a:r>
          </a:p>
          <a:p>
            <a:r>
              <a:rPr lang="ru-RU" dirty="0" smtClean="0"/>
              <a:t>Но для этого нужно было полностью переработать </a:t>
            </a:r>
            <a:r>
              <a:rPr lang="ru-RU" dirty="0" err="1" smtClean="0"/>
              <a:t>сеттинг</a:t>
            </a:r>
            <a:r>
              <a:rPr lang="ru-RU" dirty="0" smtClean="0"/>
              <a:t>, потому что то, что предлагалось в оригинале совсем не клеилось с игровой механикой</a:t>
            </a:r>
            <a:endParaRPr lang="ru-RU" dirty="0"/>
          </a:p>
        </p:txBody>
      </p:sp>
      <p:pic>
        <p:nvPicPr>
          <p:cNvPr id="4" name="Picture 2" descr="https://tvorona.ru/images/stories/virtuemart/product/b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5" y="2096063"/>
            <a:ext cx="2539192" cy="418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3"/>
            <a:ext cx="5629509" cy="4494741"/>
          </a:xfrm>
        </p:spPr>
        <p:txBody>
          <a:bodyPr/>
          <a:lstStyle/>
          <a:p>
            <a:r>
              <a:rPr lang="ru-RU" dirty="0" smtClean="0"/>
              <a:t>Таким образом я проработал маленькую вселенную для своей игры, которую назвал «Сицилия»</a:t>
            </a:r>
          </a:p>
          <a:p>
            <a:r>
              <a:rPr lang="ru-RU" dirty="0" smtClean="0"/>
              <a:t>Действие разворачивалось в Италии в 50е годы прошлого века</a:t>
            </a:r>
          </a:p>
          <a:p>
            <a:r>
              <a:rPr lang="ru-RU" dirty="0" smtClean="0"/>
              <a:t>Игроки представляли две враждующие мафиозные семьи,  делящие регион</a:t>
            </a:r>
          </a:p>
          <a:p>
            <a:r>
              <a:rPr lang="ru-RU" dirty="0" smtClean="0"/>
              <a:t>Далее я взялся за разработку дизайна карт, чтобы замотивировать себя работать дальше</a:t>
            </a:r>
            <a:endParaRPr lang="ru-RU" dirty="0"/>
          </a:p>
        </p:txBody>
      </p:sp>
      <p:pic>
        <p:nvPicPr>
          <p:cNvPr id="4" name="Picture 2" descr="https://tvorona.ru/images/stories/virtuemart/product/b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5" y="2096063"/>
            <a:ext cx="2539192" cy="418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карт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24" y="2019048"/>
            <a:ext cx="2581263" cy="360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62" y="2019048"/>
            <a:ext cx="2581263" cy="36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44" y="2019048"/>
            <a:ext cx="2581261" cy="36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0" y="2019048"/>
            <a:ext cx="258126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1" y="2019048"/>
            <a:ext cx="2581262" cy="36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61" y="2019048"/>
            <a:ext cx="2581262" cy="36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43" y="2019048"/>
            <a:ext cx="2581262" cy="36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24" y="2019048"/>
            <a:ext cx="2581262" cy="360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карт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7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45359"/>
          </a:xfrm>
        </p:spPr>
        <p:txBody>
          <a:bodyPr>
            <a:normAutofit/>
          </a:bodyPr>
          <a:lstStyle/>
          <a:p>
            <a:r>
              <a:rPr lang="ru-RU" dirty="0" smtClean="0"/>
              <a:t>Правила игры имеют кучу тонкостей, поэтому перед тем, чтобы хоть как-то коснуться графического интерфейса, нужно было разработать </a:t>
            </a:r>
            <a:r>
              <a:rPr lang="ru-RU" dirty="0" err="1" smtClean="0"/>
              <a:t>играбельную</a:t>
            </a:r>
            <a:r>
              <a:rPr lang="ru-RU" dirty="0" smtClean="0"/>
              <a:t> консольную версию</a:t>
            </a:r>
          </a:p>
          <a:p>
            <a:r>
              <a:rPr lang="ru-RU" dirty="0" smtClean="0"/>
              <a:t>Для этого в разных модулях были написаны:</a:t>
            </a:r>
          </a:p>
          <a:p>
            <a:pPr lvl="1"/>
            <a:r>
              <a:rPr lang="ru-RU" dirty="0" smtClean="0"/>
              <a:t>Класс карты</a:t>
            </a:r>
          </a:p>
          <a:p>
            <a:pPr lvl="1"/>
            <a:r>
              <a:rPr lang="ru-RU" dirty="0" smtClean="0"/>
              <a:t>Функция поединка</a:t>
            </a:r>
          </a:p>
          <a:p>
            <a:pPr lvl="1"/>
            <a:r>
              <a:rPr lang="ru-RU" dirty="0" smtClean="0"/>
              <a:t>Класс игры, хранящий все промежуточные значения</a:t>
            </a:r>
          </a:p>
          <a:p>
            <a:pPr lvl="1"/>
            <a:r>
              <a:rPr lang="ru-RU" dirty="0" smtClean="0"/>
              <a:t>Игровой цикл</a:t>
            </a:r>
          </a:p>
          <a:p>
            <a:r>
              <a:rPr lang="ru-RU" dirty="0" smtClean="0"/>
              <a:t>Движок занял 145 строк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7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77869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Реализовав консольную версию (файл </a:t>
            </a:r>
            <a:r>
              <a:rPr lang="en-US" dirty="0" smtClean="0"/>
              <a:t>main.py </a:t>
            </a:r>
            <a:r>
              <a:rPr lang="ru-RU" dirty="0" smtClean="0"/>
              <a:t>в проекте), я принялся за графический интерфейс</a:t>
            </a:r>
          </a:p>
          <a:p>
            <a:r>
              <a:rPr lang="ru-RU" dirty="0" smtClean="0"/>
              <a:t>Версий графического интерфейса было 4</a:t>
            </a:r>
          </a:p>
          <a:p>
            <a:r>
              <a:rPr lang="ru-RU" dirty="0" smtClean="0"/>
              <a:t>Дело в том, что изначально я хотел использовать спрайты, но потом понял бессмысленность этой затеи</a:t>
            </a:r>
          </a:p>
          <a:p>
            <a:r>
              <a:rPr lang="ru-RU" dirty="0" smtClean="0"/>
              <a:t>Я стремился максимально гибко выполнить структурную организацию, чтобы было несложно внести любое нововведение</a:t>
            </a:r>
          </a:p>
          <a:p>
            <a:r>
              <a:rPr lang="ru-RU" dirty="0" smtClean="0"/>
              <a:t>Финальная версия занимает 213 строк кода, в ней используются все модули движка,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а также системные библиотеки и </a:t>
            </a:r>
            <a:r>
              <a:rPr lang="en-US" dirty="0" err="1" smtClean="0"/>
              <a:t>tkinter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10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2" y="2244680"/>
            <a:ext cx="5238740" cy="36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20" y="2244680"/>
            <a:ext cx="52387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83</TotalTime>
  <Words>482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Sicily</vt:lpstr>
      <vt:lpstr>Введение</vt:lpstr>
      <vt:lpstr>Введение</vt:lpstr>
      <vt:lpstr>Введение</vt:lpstr>
      <vt:lpstr>Дизайн карт</vt:lpstr>
      <vt:lpstr>Дизайн карт</vt:lpstr>
      <vt:lpstr>Движок</vt:lpstr>
      <vt:lpstr>Графика</vt:lpstr>
      <vt:lpstr>Приложение</vt:lpstr>
      <vt:lpstr>Приложение</vt:lpstr>
      <vt:lpstr>фишки</vt:lpstr>
      <vt:lpstr>Контроль версий</vt:lpstr>
      <vt:lpstr>перспективы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Dasha Polya</dc:creator>
  <cp:lastModifiedBy>Dasha Polya</cp:lastModifiedBy>
  <cp:revision>69</cp:revision>
  <dcterms:created xsi:type="dcterms:W3CDTF">2020-01-07T11:38:41Z</dcterms:created>
  <dcterms:modified xsi:type="dcterms:W3CDTF">2020-01-07T13:02:10Z</dcterms:modified>
</cp:coreProperties>
</file>