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2.png" ContentType="image/png"/>
  <Override PartName="/ppt/media/image6.png" ContentType="image/png"/>
  <Override PartName="/ppt/media/image1.png" ContentType="image/png"/>
  <Override PartName="/ppt/media/image3.png" ContentType="image/png"/>
  <Override PartName="/ppt/media/image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 fontScale="66000"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DD0D056-81F7-4ECE-BC7B-8344FE18973E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Toxin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Автор: Александр Горбунов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algn="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Почта: s-kozelsk@yandex.ru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algn="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ВК/Телеграм: @gornak40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algn="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GitHub: @Gornak40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73360" y="1584000"/>
            <a:ext cx="3158640" cy="315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Введение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Приложение разработано для быстрого поиска и скачивания фильмов торрентом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У пользователя всегда есть выбор между множеством фильмов, предлагаемых программой, а так же желаемого качества и размера кинокартины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Идеологией Toxin является лёгкость и простота в использовании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Реализация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Toxin целиком написан на Python3 и заточен под Unix-подобные ОС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При разработке использовалось около 15 разнообразных библиотек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Приложение модульно, представлено тремя файлами: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Arial"/>
              </a:rPr>
              <a:t>Основной класс Toxin (toxin.py)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Arial"/>
              </a:rPr>
              <a:t>Все объектно-независимые функции, классы, константы, используемые в основном классе (tools.py)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Arial"/>
              </a:rPr>
              <a:t>Графический интерфейс на PyQt5 (gui.py)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Интерфейс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Поле для ввода названия фильма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Кнопка поиска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Поля для вывода постера и названия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Кнопка для перехода к следующему фильму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Комбобокс для выбора размера файла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Кнопка подтверждения загрузки торрент файла в папку kino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Кнопка для поддержки автора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Поле для отображения текущего статуса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Сложности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68000"/>
            <a:ext cx="9072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Парсинг сайта: использовал BeautifulSoup, lxml, requests, fake_useragent и отказался от привлекательного Selenium из-за его времени работы, иногда обрабатывал много лишнего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Обработка полученных данных: пришлось отформатировать ссылки, обработать постер, загрузить каждый из торрентов для получения его размера, записать информацию в БД для быстрого обращения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Вывод информации на UI: использовал многопоточность (threading), чтобы избежать подвисания графического интерфейса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Наглядный пример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rcRect l="40461" t="36427" r="40236" b="36962"/>
          <a:stretch/>
        </p:blipFill>
        <p:spPr>
          <a:xfrm>
            <a:off x="936000" y="1293480"/>
            <a:ext cx="2232000" cy="17305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rcRect l="36248" t="17183" r="38746" b="10425"/>
          <a:stretch/>
        </p:blipFill>
        <p:spPr>
          <a:xfrm>
            <a:off x="3744000" y="1152000"/>
            <a:ext cx="2519640" cy="4103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rcRect l="46965" t="17183" r="27315" b="10425"/>
          <a:stretch/>
        </p:blipFill>
        <p:spPr>
          <a:xfrm>
            <a:off x="6768360" y="1152360"/>
            <a:ext cx="2591640" cy="41036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rcRect l="40476" t="36231" r="40173" b="36994"/>
          <a:stretch/>
        </p:blipFill>
        <p:spPr>
          <a:xfrm>
            <a:off x="936000" y="3384720"/>
            <a:ext cx="2198880" cy="171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Перспективы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Сидирование торрент файла внутри программы (уже добавлены поля и написаны несколько функций)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Умный поиск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Вывод рейтинга по популярных киноплощадкам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Формирование индивидуальных рекомендаций пользователю (лента дня)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Мультиплатформенность, умный установщик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Спасибо за внимание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9072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Toxin - работоспособное и расширяемое приложение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Разработка ведётся под лицензией свободного ПО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Apachi2.0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Вы всегда можете получить актуальную версию программы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на GitHub https://github.com/Gornak40/toxin.git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2019-11-07T18:53:37Z</dcterms:created>
  <dc:creator/>
  <dc:description/>
  <dc:language>ru-RU</dc:language>
  <cp:lastModifiedBy/>
  <dcterms:modified xsi:type="dcterms:W3CDTF">2019-11-07T20:05:02Z</dcterms:modified>
  <cp:revision>27</cp:revision>
  <dc:subject/>
  <dc:title>Metropolis</dc:title>
</cp:coreProperties>
</file>