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0447371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0447371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0447371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20447371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204473718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20447371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0447371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20447371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20447371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20447371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20447371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20447371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204473718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204473718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ca4ede03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ca4ede03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04473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04473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a4ede0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ca4ede0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ca4ede0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ca4ed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20447371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20447371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20447371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20447371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20447371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20447371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0447371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0447371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Komunikator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Karolina Woźniak, Maciej Górnik, Gustaw Cyburt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181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Ekran rejestracji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600" y="301613"/>
            <a:ext cx="4540276" cy="4540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2024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</a:t>
            </a:r>
            <a:r>
              <a:rPr lang="pl"/>
              <a:t>kno </a:t>
            </a:r>
            <a:r>
              <a:rPr lang="pl"/>
              <a:t>główne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193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/>
              <a:t>Okno zawiera listę utworzonych pokoi/konwersacji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50" y="448638"/>
            <a:ext cx="5995651" cy="42462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18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Okno </a:t>
            </a:r>
            <a:r>
              <a:rPr lang="pl"/>
              <a:t>czatu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193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/>
              <a:t>Okno czatu wyświetla </a:t>
            </a:r>
            <a:r>
              <a:rPr lang="pl" sz="1700"/>
              <a:t>historię</a:t>
            </a:r>
            <a:r>
              <a:rPr lang="pl" sz="1700"/>
              <a:t> konwersacji między użytkownikami, oraz pozwala wysłać nową wiadomość.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0" y="307513"/>
            <a:ext cx="4416974" cy="4528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237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Okno </a:t>
            </a:r>
            <a:br>
              <a:rPr lang="pl"/>
            </a:br>
            <a:r>
              <a:rPr lang="pl"/>
              <a:t>Active Users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2372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/>
              <a:t>Okno zawiera </a:t>
            </a:r>
            <a:r>
              <a:rPr lang="pl" sz="1700"/>
              <a:t>listę</a:t>
            </a:r>
            <a:r>
              <a:rPr lang="pl" sz="1700"/>
              <a:t> zarejestrowanych użytkowników, ich status aktywności oraz daje </a:t>
            </a:r>
            <a:r>
              <a:rPr lang="pl" sz="1700"/>
              <a:t>możliwość</a:t>
            </a:r>
            <a:r>
              <a:rPr lang="pl" sz="1700"/>
              <a:t> </a:t>
            </a:r>
            <a:r>
              <a:rPr lang="pl" sz="1700"/>
              <a:t>utworzenia</a:t>
            </a:r>
            <a:r>
              <a:rPr lang="pl" sz="1700"/>
              <a:t> czatu z wybraną osoba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350" y="360663"/>
            <a:ext cx="4610076" cy="4422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845600"/>
            <a:ext cx="237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Okno </a:t>
            </a:r>
            <a:br>
              <a:rPr lang="pl"/>
            </a:br>
            <a:r>
              <a:rPr lang="pl"/>
              <a:t>Settings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990725"/>
            <a:ext cx="2372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/>
              <a:t>Okno pozwala na zmianę danych osobowych </a:t>
            </a:r>
            <a:r>
              <a:rPr lang="pl" sz="1700"/>
              <a:t>użytkownika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850" y="1046811"/>
            <a:ext cx="5071500" cy="304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2832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Okno </a:t>
            </a:r>
            <a:br>
              <a:rPr lang="pl"/>
            </a:br>
            <a:r>
              <a:rPr lang="pl"/>
              <a:t>Manage Users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990725"/>
            <a:ext cx="2372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/>
              <a:t>Okno dostępne jedynie dla użytkownika z funkcją moderatora.</a:t>
            </a:r>
            <a:br>
              <a:rPr lang="pl" sz="1700"/>
            </a:br>
            <a:r>
              <a:rPr lang="pl" sz="1700"/>
              <a:t>Zawiera </a:t>
            </a:r>
            <a:r>
              <a:rPr lang="pl" sz="1700"/>
              <a:t>listę</a:t>
            </a:r>
            <a:r>
              <a:rPr lang="pl" sz="1700"/>
              <a:t> użytkowników, pozwala ich banować, usuwać oraz nadawać im funkcję moderatora</a:t>
            </a:r>
            <a:endParaRPr sz="1700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925" y="482450"/>
            <a:ext cx="4096975" cy="417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już jest koniec!</a:t>
            </a:r>
            <a:endParaRPr/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Autorzy: </a:t>
            </a:r>
            <a:r>
              <a:rPr lang="pl"/>
              <a:t>Karolina Woźniak, Maciej Górnik, Gustaw Cyburt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GUI - użytkownik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19825"/>
            <a:ext cx="75057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Okno do </a:t>
            </a:r>
            <a:r>
              <a:rPr lang="pl" sz="2000"/>
              <a:t>logowania</a:t>
            </a:r>
            <a:r>
              <a:rPr lang="pl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Okno do utworzenia konta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Interfejs obsługi czatu: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lista </a:t>
            </a:r>
            <a:r>
              <a:rPr lang="pl" sz="1800"/>
              <a:t>użytkowników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lista utworzonych pokoi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utworzenie pokoju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pokój czatu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przycisk do wylogowania	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GUI - moderator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19825"/>
            <a:ext cx="75057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Funkcjonalności takie jak dla użytkownika rozszerzone 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interfejs blokowania oraz usuwania użytkowników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1800"/>
              <a:t>nadawanie uprawnień moderatora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/>
              <a:t>	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63" y="2619200"/>
            <a:ext cx="6233075" cy="21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Uprawnienie moderatora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Moderatorem jest użytkownik z nadanymi uprawnieniami moderatora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Moderator może może nadać status moderatora innym </a:t>
            </a:r>
            <a:r>
              <a:rPr lang="pl" sz="1700"/>
              <a:t>użytkownikom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Moderator może usuwać użytkowników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Moderator może banować </a:t>
            </a:r>
            <a:r>
              <a:rPr lang="pl" sz="1700"/>
              <a:t>użytkowników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Funkcjonalności dostępne w aplikacji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42400"/>
            <a:ext cx="75057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Uruchomienie serwisu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Zalogowanie do czatu bądź utworzenie nowego konta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Obsługa interfejsu komunikatora: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pl" sz="1500"/>
              <a:t>Wyświetlanie historii czatów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pl" sz="1500"/>
              <a:t>Rozpoczęcie nowego </a:t>
            </a:r>
            <a:r>
              <a:rPr lang="pl" sz="1500"/>
              <a:t>czatu</a:t>
            </a:r>
            <a:r>
              <a:rPr lang="pl" sz="1500"/>
              <a:t> z dostępnymi użytkownikami (wczytanie historii konwersacji, jeśli istnieje)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pl" sz="1500"/>
              <a:t>Wysyłanie i odbieranie wiadomości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pl" sz="1500"/>
              <a:t>Przełączanie</a:t>
            </a:r>
            <a:r>
              <a:rPr lang="pl" sz="1500"/>
              <a:t> między pokojami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Możliwość wylogowania się po zakończeniu porozumiewania się.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Diagram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150" y="586950"/>
            <a:ext cx="5966325" cy="396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Działanie aplikacji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Pasek nawigacji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632900"/>
            <a:ext cx="3057600" cy="28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/>
              <a:t>Pasek pozwala nawigować po komunikatorze.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700"/>
              <a:t>Zawiera zakładki: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Home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Active Users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Settings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Logout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Manage Users (moderator)</a:t>
            </a:r>
            <a:endParaRPr sz="17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25" y="1052500"/>
            <a:ext cx="2970811" cy="30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181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Ekran logowania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00" y="562625"/>
            <a:ext cx="6208950" cy="38994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