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soutenance</a:t>
            </a:r>
            <a:r>
              <a:rPr lang="en-US" sz="6000" dirty="0"/>
              <a:t> PROJET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err="1"/>
              <a:t>Utiliser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publiques</a:t>
            </a:r>
            <a:r>
              <a:rPr lang="en-US" dirty="0"/>
              <a:t> de </a:t>
            </a:r>
            <a:r>
              <a:rPr lang="en-US" dirty="0" err="1"/>
              <a:t>l’open</a:t>
            </a:r>
            <a:r>
              <a:rPr lang="en-US" dirty="0"/>
              <a:t> food facts</a:t>
            </a:r>
          </a:p>
          <a:p>
            <a:r>
              <a:rPr lang="en-US" dirty="0" err="1"/>
              <a:t>Mickael</a:t>
            </a:r>
            <a:r>
              <a:rPr lang="en-US" dirty="0"/>
              <a:t> 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60C8D-5CF8-4721-835E-55FD7364B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L'utilisateur interagit dans le terminal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F02-4BE7-41FD-BA4D-E32247870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Gestion des erreurs d’input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146FB7-A9C6-430C-90BA-1ECF12F9A0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9536" y="2752724"/>
            <a:ext cx="4364966" cy="301517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8DCAC9-D9DB-452A-B2A3-5A34E788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Rechercher un aliment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1CF53F-E089-4FB3-A48F-4ACA02213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974" y="2755900"/>
            <a:ext cx="4364966" cy="3011995"/>
          </a:xfrm>
        </p:spPr>
      </p:pic>
    </p:spTree>
    <p:extLst>
      <p:ext uri="{BB962C8B-B14F-4D97-AF65-F5344CB8AC3E}">
        <p14:creationId xmlns:p14="http://schemas.microsoft.com/office/powerpoint/2010/main" val="39200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524D1-BD0F-4559-AE12-14D320D3E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Requête </a:t>
            </a:r>
            <a:r>
              <a:rPr lang="fr-FR" dirty="0" err="1"/>
              <a:t>mysql</a:t>
            </a:r>
            <a:r>
              <a:rPr lang="fr-FR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0094D1-FFE5-41AF-8ED3-A5B502D5F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7463" y="2821087"/>
            <a:ext cx="4652052" cy="25144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B653-A739-4B8F-9338-E9AB79C05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Proposition de substitut(</a:t>
            </a:r>
            <a:r>
              <a:rPr lang="fr-FR" dirty="0" err="1"/>
              <a:t>random</a:t>
            </a:r>
            <a:r>
              <a:rPr lang="fr-FR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24AB83-EF4C-414A-91D7-7045409643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3163" y="2821086"/>
            <a:ext cx="4645025" cy="251440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FC3004A-0C95-4F7C-8177-E43B390D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CONSULTER le détail d’un  ALIMENT</a:t>
            </a:r>
          </a:p>
        </p:txBody>
      </p:sp>
    </p:spTree>
    <p:extLst>
      <p:ext uri="{BB962C8B-B14F-4D97-AF65-F5344CB8AC3E}">
        <p14:creationId xmlns:p14="http://schemas.microsoft.com/office/powerpoint/2010/main" val="40772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27C41-6735-4331-92EC-23030279C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 dans la table ‘substitute’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4BEEC3-13FC-4193-B42C-3213F5222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2" y="2755900"/>
            <a:ext cx="4312808" cy="3041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65D8-7CC7-4EFF-8175-1C6E47CF8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Consultable avec une jointure (</a:t>
            </a:r>
            <a:r>
              <a:rPr lang="fr-FR" dirty="0" err="1"/>
              <a:t>prim</a:t>
            </a:r>
            <a:r>
              <a:rPr lang="fr-FR" dirty="0"/>
              <a:t> keys, for keys)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00C0E3-8037-481E-A618-5A4BC908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substitut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905AB54-8075-48A6-9ACA-D4989E3040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9535" y="2752725"/>
            <a:ext cx="4422129" cy="3041050"/>
          </a:xfrm>
        </p:spPr>
      </p:pic>
    </p:spTree>
    <p:extLst>
      <p:ext uri="{BB962C8B-B14F-4D97-AF65-F5344CB8AC3E}">
        <p14:creationId xmlns:p14="http://schemas.microsoft.com/office/powerpoint/2010/main" val="11688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220D-DC91-4141-A59D-BA4FE6D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Respect des recommandations pep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C89C-8B10-4D55-BC8F-510E0226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plus lisible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Meilleure pratique</a:t>
            </a:r>
          </a:p>
        </p:txBody>
      </p:sp>
    </p:spTree>
    <p:extLst>
      <p:ext uri="{BB962C8B-B14F-4D97-AF65-F5344CB8AC3E}">
        <p14:creationId xmlns:p14="http://schemas.microsoft.com/office/powerpoint/2010/main" val="339368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47340-5613-4CF0-AE34-202C5ECF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d’une interface graphique</a:t>
            </a:r>
          </a:p>
          <a:p>
            <a:r>
              <a:rPr lang="fr-FR" dirty="0"/>
              <a:t>Ajout de plus de produits pour meilleure recommandation</a:t>
            </a:r>
          </a:p>
          <a:p>
            <a:r>
              <a:rPr lang="fr-FR" dirty="0"/>
              <a:t>Améliorer la présentation des produits de substitution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56667-7153-4C8D-8549-2F0BAE21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8574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42E471-FFE3-4F08-AFE1-175390E0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 Open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r>
              <a:rPr lang="fr-FR" dirty="0"/>
              <a:t>Affichage du détail des produits</a:t>
            </a:r>
          </a:p>
          <a:p>
            <a:r>
              <a:rPr lang="fr-FR" dirty="0"/>
              <a:t>Organisation des classes et fonctions</a:t>
            </a:r>
          </a:p>
          <a:p>
            <a:r>
              <a:rPr lang="fr-FR" dirty="0"/>
              <a:t>Affichage des éléments de la table substitut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D1238-CAED-4E7C-BA38-6540A4EE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</p:spTree>
    <p:extLst>
      <p:ext uri="{BB962C8B-B14F-4D97-AF65-F5344CB8AC3E}">
        <p14:creationId xmlns:p14="http://schemas.microsoft.com/office/powerpoint/2010/main" val="156161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E4551-D271-4548-9C8C-E3E54CA3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Documentations sur google</a:t>
            </a:r>
          </a:p>
          <a:p>
            <a:r>
              <a:rPr lang="fr-FR" dirty="0"/>
              <a:t>Nombreuses phases de tests</a:t>
            </a:r>
          </a:p>
          <a:p>
            <a:r>
              <a:rPr lang="fr-FR" dirty="0"/>
              <a:t>Reprise du  code en amont pour correction</a:t>
            </a:r>
          </a:p>
          <a:p>
            <a:r>
              <a:rPr lang="fr-FR" dirty="0"/>
              <a:t>Amélioration </a:t>
            </a:r>
            <a:r>
              <a:rPr lang="fr-FR"/>
              <a:t>des boucles des </a:t>
            </a:r>
            <a:r>
              <a:rPr lang="fr-FR" dirty="0"/>
              <a:t>fonctions d’affichage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A2A46-B35F-47CF-9F79-DB71F3C2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3231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6E3-6555-42BA-B0C2-E7E408E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760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Application pour </a:t>
            </a:r>
            <a:r>
              <a:rPr lang="en-US" dirty="0" err="1"/>
              <a:t>pur</a:t>
            </a:r>
            <a:r>
              <a:rPr lang="en-US" dirty="0"/>
              <a:t> beurre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compagnie française veut créer une application qui aide les consommateurs à changer leurs habitudes alimentaires en proposant un produit de meilleure qualité.</a:t>
            </a:r>
          </a:p>
          <a:p>
            <a:r>
              <a:rPr lang="fr-FR" dirty="0"/>
              <a:t>Le programme contiendra les données publiques de l’Open Food </a:t>
            </a:r>
            <a:r>
              <a:rPr lang="fr-FR" dirty="0" err="1"/>
              <a:t>Facts</a:t>
            </a:r>
            <a:r>
              <a:rPr lang="fr-FR" dirty="0"/>
              <a:t> dans le but de collecter les aliments français.</a:t>
            </a:r>
          </a:p>
          <a:p>
            <a:r>
              <a:rPr lang="fr-FR" dirty="0"/>
              <a:t>Le programme compare leur </a:t>
            </a:r>
            <a:r>
              <a:rPr lang="fr-FR" dirty="0" err="1"/>
              <a:t>nutrigrade</a:t>
            </a:r>
            <a:r>
              <a:rPr lang="fr-FR" dirty="0"/>
              <a:t> respectif et recommande un produit au meilleur grade.</a:t>
            </a:r>
          </a:p>
          <a:p>
            <a:r>
              <a:rPr lang="fr-FR"/>
              <a:t>Si </a:t>
            </a:r>
            <a:r>
              <a:rPr lang="fr-FR" dirty="0"/>
              <a:t>l’utilisateur apprécie le substitut, il pourra l’enregistrer pour le consulter plus tard.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avant</a:t>
            </a:r>
            <a:r>
              <a:rPr lang="en-US" dirty="0"/>
              <a:t> de commencer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15732"/>
            <a:ext cx="9603275" cy="3450613"/>
          </a:xfrm>
        </p:spPr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Penser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travailler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méthode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Agile</a:t>
            </a:r>
          </a:p>
          <a:p>
            <a:r>
              <a:rPr lang="fr-FR" dirty="0"/>
              <a:t>Créer un nouveau repository sur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 https://github.com/Goro-Majima/OpenFoodFacts</a:t>
            </a:r>
            <a:endParaRPr lang="fr-FR" dirty="0"/>
          </a:p>
          <a:p>
            <a:pPr lvl="0"/>
            <a:r>
              <a:rPr lang="fr-FR" dirty="0"/>
              <a:t>Créer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environement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virtuel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(.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gitignore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requirements.txt)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Configurer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i="1" dirty="0"/>
              <a:t>Visual studio code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Python 3.7 </a:t>
            </a: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-connector-python, Requests packages</a:t>
            </a:r>
          </a:p>
          <a:p>
            <a:r>
              <a:rPr lang="fr-FR" dirty="0" err="1"/>
              <a:t>Mysql</a:t>
            </a:r>
            <a:r>
              <a:rPr lang="fr-FR" dirty="0"/>
              <a:t> server + Workbench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Pylint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sPECIFICATIONS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étapes</a:t>
            </a:r>
            <a:r>
              <a:rPr lang="en-US" dirty="0"/>
              <a:t> et les process des </a:t>
            </a:r>
            <a:r>
              <a:rPr lang="en-US" dirty="0" err="1"/>
              <a:t>fonctions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Compléter le Doc Driven Document.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Gérer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sur Trello pour plus de transparence et de </a:t>
            </a:r>
            <a:r>
              <a:rPr lang="en-US" dirty="0" err="1"/>
              <a:t>souplesse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orientée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1EF06E-BD8E-4F89-919F-AF8E1E15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6398" y="1646238"/>
            <a:ext cx="4366029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1DFE0-EC31-4EF7-A127-10F47874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Decouper</a:t>
            </a:r>
            <a:r>
              <a:rPr lang="en-US" dirty="0"/>
              <a:t> les scenarios </a:t>
            </a:r>
            <a:r>
              <a:rPr lang="en-US" dirty="0" err="1"/>
              <a:t>en</a:t>
            </a:r>
            <a:r>
              <a:rPr lang="en-US" dirty="0"/>
              <a:t> user stories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D3980-9CDC-4A74-A279-57DADB813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3" y="2755900"/>
            <a:ext cx="4433578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0107-1EDE-4F25-A543-232371D1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user story = taches et sous taches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7C0B0C-7BE6-4B68-AB3F-957F7B55C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2485" y="2752725"/>
            <a:ext cx="4645151" cy="26368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86BCB-0439-44CB-8736-4C9F8CA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trello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Construire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4"/>
            <a:ext cx="9618391" cy="1044000"/>
          </a:xfrm>
        </p:spPr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les tables, champs et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primaires</a:t>
            </a:r>
            <a:r>
              <a:rPr lang="en-US" dirty="0"/>
              <a:t> et </a:t>
            </a:r>
            <a:r>
              <a:rPr lang="en-US" dirty="0" err="1"/>
              <a:t>secondaires</a:t>
            </a:r>
            <a:r>
              <a:rPr lang="en-US" dirty="0"/>
              <a:t>. </a:t>
            </a:r>
            <a:r>
              <a:rPr lang="en-US" dirty="0" err="1"/>
              <a:t>Dessiner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physique de </a:t>
            </a:r>
            <a:r>
              <a:rPr lang="en-US" dirty="0" err="1"/>
              <a:t>données</a:t>
            </a:r>
            <a:r>
              <a:rPr lang="en-US" dirty="0"/>
              <a:t> avec workbench, </a:t>
            </a:r>
            <a:r>
              <a:rPr lang="en-US" dirty="0" err="1"/>
              <a:t>insérer</a:t>
            </a:r>
            <a:r>
              <a:rPr lang="en-US" dirty="0"/>
              <a:t> SQL scripts.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842EB-70B6-4D8E-943E-C4E31915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89" y="2661664"/>
            <a:ext cx="2676925" cy="291099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FD6383-3A17-4FA0-AAFE-FB364ADAC02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95888" y="2661665"/>
            <a:ext cx="2960851" cy="2910998"/>
          </a:xfrm>
        </p:spPr>
      </p:pic>
      <p:pic>
        <p:nvPicPr>
          <p:cNvPr id="32" name="Graphic 31" descr="Disk">
            <a:extLst>
              <a:ext uri="{FF2B5EF4-FFF2-40B4-BE49-F238E27FC236}">
                <a16:creationId xmlns:a16="http://schemas.microsoft.com/office/drawing/2014/main" id="{C508B34B-56B1-4AA2-9185-6A013F4E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899" y="594532"/>
            <a:ext cx="914400" cy="9144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D3927D57-2330-4F16-AD4F-828FEBF0BA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8238226" y="2661665"/>
            <a:ext cx="2757654" cy="2910998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7AAC1-A400-4E3D-882B-ED8667561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Connecter </a:t>
            </a:r>
            <a:r>
              <a:rPr lang="fr-FR" dirty="0" err="1"/>
              <a:t>mysql</a:t>
            </a:r>
            <a:r>
              <a:rPr lang="fr-FR" dirty="0"/>
              <a:t> a python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0183C1-A665-4D90-AE14-39C5CE043E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2998" y="2755900"/>
            <a:ext cx="4413955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51F4-4708-402B-9AE2-618579FD6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Ne pas oublier le commit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6F56AC-2D51-4CD5-9523-70BF2446A8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5049" y="2744788"/>
            <a:ext cx="4787401" cy="26447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3343B63-42E6-44C1-8C4C-C4A2D1C9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Conjuguer python et </a:t>
            </a:r>
            <a:r>
              <a:rPr lang="fr-FR" dirty="0" err="1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4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CC042-DA78-43C0-8D65-906BBBE03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Extraire les données de l’api(</a:t>
            </a:r>
            <a:r>
              <a:rPr lang="fr-FR" dirty="0" err="1"/>
              <a:t>requests</a:t>
            </a:r>
            <a:r>
              <a:rPr lang="fr-FR" dirty="0"/>
              <a:t>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9F32-A89D-4324-B00F-50708A72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le </a:t>
            </a:r>
            <a:r>
              <a:rPr lang="fr-FR" dirty="0" err="1"/>
              <a:t>json</a:t>
            </a:r>
            <a:r>
              <a:rPr lang="fr-FR" dirty="0"/>
              <a:t> d’une url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00146B-DC4E-4BB6-BC44-34BE54CFBB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53163" y="2752739"/>
            <a:ext cx="4645025" cy="288577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B8B529A-D184-4756-90A8-435D4E02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initialiser la base de données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A18845-C4FF-43CD-8D5B-53303C74D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62974" y="2755900"/>
            <a:ext cx="4416724" cy="2885775"/>
          </a:xfrm>
        </p:spPr>
      </p:pic>
    </p:spTree>
    <p:extLst>
      <p:ext uri="{BB962C8B-B14F-4D97-AF65-F5344CB8AC3E}">
        <p14:creationId xmlns:p14="http://schemas.microsoft.com/office/powerpoint/2010/main" val="154033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2006/documentManagement/types"/>
    <ds:schemaRef ds:uri="fb0879af-3eba-417a-a55a-ffe6dcd6ca77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370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soutenance PROJET 5</vt:lpstr>
      <vt:lpstr>Application pour pur beurre</vt:lpstr>
      <vt:lpstr>avant de commencer</vt:lpstr>
      <vt:lpstr>Installation</vt:lpstr>
      <vt:lpstr>sPECIFICATIONS</vt:lpstr>
      <vt:lpstr>Utiliser trello</vt:lpstr>
      <vt:lpstr>Construire la base de données</vt:lpstr>
      <vt:lpstr>Conjuguer python et mysql</vt:lpstr>
      <vt:lpstr>initialiser la base de données</vt:lpstr>
      <vt:lpstr>Rechercher un aliment</vt:lpstr>
      <vt:lpstr>CONSULTER le détail d’un  ALIMENT</vt:lpstr>
      <vt:lpstr>Ajouter un substitut </vt:lpstr>
      <vt:lpstr>Respect des recommandations pep 8</vt:lpstr>
      <vt:lpstr>Améliorations possibles</vt:lpstr>
      <vt:lpstr>Difficultés rencontrées</vt:lpstr>
      <vt:lpstr>Solutions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2019-03-14T09:58:47Z</dcterms:created>
  <dcterms:modified xsi:type="dcterms:W3CDTF">2019-03-18T10:06:36Z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