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7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SLIDESHOW PROJECT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/>
              <a:t>Use public data from openfoodfacts</a:t>
            </a:r>
          </a:p>
          <a:p>
            <a:r>
              <a:rPr lang="en-US" dirty="0"/>
              <a:t>From </a:t>
            </a:r>
            <a:r>
              <a:rPr lang="en-US" dirty="0" err="1"/>
              <a:t>mickael</a:t>
            </a:r>
            <a:r>
              <a:rPr lang="en-US" dirty="0"/>
              <a:t> </a:t>
            </a:r>
            <a:r>
              <a:rPr lang="en-US" dirty="0" err="1"/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Use public data from openfoodfacts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french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an application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to change </a:t>
            </a:r>
            <a:r>
              <a:rPr lang="fr-FR" dirty="0" err="1"/>
              <a:t>their</a:t>
            </a:r>
            <a:r>
              <a:rPr lang="fr-FR" dirty="0"/>
              <a:t> nutrition.</a:t>
            </a:r>
          </a:p>
          <a:p>
            <a:r>
              <a:rPr lang="fr-FR" dirty="0"/>
              <a:t>This program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Open Food </a:t>
            </a:r>
            <a:r>
              <a:rPr lang="fr-FR" dirty="0" err="1"/>
              <a:t>Facts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informations.</a:t>
            </a:r>
          </a:p>
          <a:p>
            <a:r>
              <a:rPr lang="fr-FR" dirty="0"/>
              <a:t>The program compares </a:t>
            </a:r>
            <a:r>
              <a:rPr lang="fr-FR" dirty="0" err="1"/>
              <a:t>nutrigrade</a:t>
            </a:r>
            <a:r>
              <a:rPr lang="fr-FR" dirty="0"/>
              <a:t> et </a:t>
            </a:r>
            <a:r>
              <a:rPr lang="fr-FR" dirty="0" err="1"/>
              <a:t>recommend</a:t>
            </a:r>
            <a:r>
              <a:rPr lang="fr-FR" dirty="0"/>
              <a:t> a more </a:t>
            </a:r>
            <a:r>
              <a:rPr lang="fr-FR" dirty="0" err="1"/>
              <a:t>healthy</a:t>
            </a:r>
            <a:r>
              <a:rPr lang="fr-FR" dirty="0"/>
              <a:t> substitute.</a:t>
            </a:r>
          </a:p>
          <a:p>
            <a:r>
              <a:rPr lang="fr-FR" dirty="0"/>
              <a:t>If the user likes the substitute, </a:t>
            </a:r>
            <a:r>
              <a:rPr lang="fr-FR" dirty="0" err="1"/>
              <a:t>he</a:t>
            </a:r>
            <a:r>
              <a:rPr lang="fr-FR" dirty="0"/>
              <a:t> can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favorite </a:t>
            </a:r>
            <a:r>
              <a:rPr lang="fr-FR" dirty="0" err="1"/>
              <a:t>list</a:t>
            </a:r>
            <a:r>
              <a:rPr lang="fr-FR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Before 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15732"/>
            <a:ext cx="9603275" cy="345061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Think and interact using Agile methodology</a:t>
            </a:r>
          </a:p>
          <a:p>
            <a:r>
              <a:rPr lang="fr-FR" dirty="0" err="1"/>
              <a:t>Create</a:t>
            </a:r>
            <a:r>
              <a:rPr lang="fr-FR" dirty="0"/>
              <a:t> a new repository on </a:t>
            </a:r>
            <a:r>
              <a:rPr lang="fr-FR" dirty="0" err="1"/>
              <a:t>Github</a:t>
            </a:r>
            <a:r>
              <a:rPr lang="fr-FR" dirty="0"/>
              <a:t> =</a:t>
            </a:r>
          </a:p>
          <a:p>
            <a:r>
              <a:rPr lang="fr-FR" dirty="0">
                <a:sym typeface="Wingdings" panose="05000000000000000000" pitchFamily="2" charset="2"/>
              </a:rPr>
              <a:t> https://github.com/Goro-Majima/OpenFoodFacts</a:t>
            </a:r>
            <a:endParaRPr lang="fr-FR" dirty="0"/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Create a virtual environment (.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gitignore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requirements.txt)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fr-FR" b="1" i="1" dirty="0"/>
              <a:t>Visual studio code </a:t>
            </a:r>
            <a:r>
              <a:rPr lang="fr-FR" dirty="0"/>
              <a:t>as the main </a:t>
            </a:r>
            <a:r>
              <a:rPr lang="fr-FR" dirty="0" err="1"/>
              <a:t>text</a:t>
            </a:r>
            <a:r>
              <a:rPr lang="fr-FR" dirty="0"/>
              <a:t> editor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Python 3.7 </a:t>
            </a:r>
          </a:p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-connector-python, Requests packages</a:t>
            </a:r>
          </a:p>
          <a:p>
            <a:r>
              <a:rPr lang="fr-FR" dirty="0" err="1"/>
              <a:t>Mysql</a:t>
            </a:r>
            <a:r>
              <a:rPr lang="fr-FR" dirty="0"/>
              <a:t> server + Workbench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Thinking and interacting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the steps and process of the different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Filling </a:t>
            </a:r>
            <a:r>
              <a:rPr lang="fr-FR" dirty="0" err="1"/>
              <a:t>Readme</a:t>
            </a:r>
            <a:r>
              <a:rPr lang="fr-FR" dirty="0"/>
              <a:t> Driven </a:t>
            </a:r>
            <a:r>
              <a:rPr lang="fr-FR" dirty="0" err="1"/>
              <a:t>Development</a:t>
            </a:r>
            <a:r>
              <a:rPr lang="fr-FR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on </a:t>
            </a:r>
            <a:r>
              <a:rPr lang="en-US" b="1" i="1" dirty="0"/>
              <a:t>Trello</a:t>
            </a:r>
            <a:r>
              <a:rPr lang="en-US" dirty="0"/>
              <a:t> for a global and more accurate view of the process.</a:t>
            </a:r>
          </a:p>
          <a:p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A1EF06E-BD8E-4F89-919F-AF8E1E15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6398" y="1646238"/>
            <a:ext cx="4366029" cy="3840162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61DFE0-EC31-4EF7-A127-10F47874A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Cutting scenarios in several User stories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D3980-9CDC-4A74-A279-57DADB813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4363" y="2755900"/>
            <a:ext cx="4433578" cy="264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20107-1EDE-4F25-A543-232371D1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focus on each User story and define tasks</a:t>
            </a:r>
            <a:endParaRPr lang="fr-F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7C0B0C-7BE6-4B68-AB3F-957F7B55CF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2485" y="2752725"/>
            <a:ext cx="4645151" cy="263683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86BCB-0439-44CB-8736-4C9F8CA0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trello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1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BUILD the database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4"/>
            <a:ext cx="9618391" cy="1044000"/>
          </a:xfrm>
        </p:spPr>
        <p:txBody>
          <a:bodyPr/>
          <a:lstStyle/>
          <a:p>
            <a:r>
              <a:rPr lang="en-US" dirty="0"/>
              <a:t>Define tables, fields and set primary and foreign keys by drawing a  physical data model with workbench then use SQL scripts, then checks and tests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C842EB-70B6-4D8E-943E-C4E31915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89" y="2661664"/>
            <a:ext cx="2676925" cy="291099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DFD6383-3A17-4FA0-AAFE-FB364ADAC02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595888" y="2661665"/>
            <a:ext cx="2960851" cy="2910998"/>
          </a:xfrm>
        </p:spPr>
      </p:pic>
      <p:pic>
        <p:nvPicPr>
          <p:cNvPr id="32" name="Graphic 31" descr="Disk">
            <a:extLst>
              <a:ext uri="{FF2B5EF4-FFF2-40B4-BE49-F238E27FC236}">
                <a16:creationId xmlns:a16="http://schemas.microsoft.com/office/drawing/2014/main" id="{C508B34B-56B1-4AA2-9185-6A013F4E5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899" y="594532"/>
            <a:ext cx="914400" cy="9144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D3927D57-2330-4F16-AD4F-828FEBF0BA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/>
          <a:stretch>
            <a:fillRect/>
          </a:stretch>
        </p:blipFill>
        <p:spPr>
          <a:xfrm>
            <a:off x="8238226" y="2661665"/>
            <a:ext cx="2757654" cy="2910998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7CC042-DA78-43C0-8D65-906BBBE03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EXTRACT OFF DATA FROM API IN JSON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9F32-A89D-4324-B00F-50708A72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D378B4-4A66-43C5-884E-0DB62DC33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88577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8B529A-D184-4756-90A8-435D4E02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FILL THE DATABASE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A18845-C4FF-43CD-8D5B-53303C74D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2974" y="2755900"/>
            <a:ext cx="4416724" cy="2885775"/>
          </a:xfrm>
        </p:spPr>
      </p:pic>
    </p:spTree>
    <p:extLst>
      <p:ext uri="{BB962C8B-B14F-4D97-AF65-F5344CB8AC3E}">
        <p14:creationId xmlns:p14="http://schemas.microsoft.com/office/powerpoint/2010/main" val="1540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902118-13D0-4D1A-B0D6-A5C6417C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742EC-2D16-4276-9CBA-6EF07365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Extract</a:t>
            </a:r>
            <a:r>
              <a:rPr lang="fr-FR" dirty="0"/>
              <a:t> Open Food Fact data </a:t>
            </a:r>
            <a:r>
              <a:rPr lang="fr-FR" dirty="0" err="1"/>
              <a:t>from</a:t>
            </a:r>
            <a:r>
              <a:rPr lang="fr-FR" dirty="0"/>
              <a:t> API in JSON format.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A93D01-5CD4-4607-B8A7-1A7BFED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Fill the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2589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246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SLIDESHOW PROJECT 5</vt:lpstr>
      <vt:lpstr>Use public data from openfoodfacts</vt:lpstr>
      <vt:lpstr>Before starting</vt:lpstr>
      <vt:lpstr>Installation</vt:lpstr>
      <vt:lpstr>Thinking and interacting</vt:lpstr>
      <vt:lpstr>Using trello</vt:lpstr>
      <vt:lpstr>BUILD the database</vt:lpstr>
      <vt:lpstr>FILL THE DATABASE</vt:lpstr>
      <vt:lpstr>Fill the database 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2019-03-14T09:58:47Z</dcterms:created>
  <dcterms:modified xsi:type="dcterms:W3CDTF">2019-03-14T13:48:38Z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