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8" r:id="rId11"/>
    <p:sldId id="263" r:id="rId12"/>
    <p:sldId id="267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Footer Here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screen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ZA"/>
              <a:t>Add Footer Here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6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soutenance</a:t>
            </a:r>
            <a:r>
              <a:rPr lang="en-US" sz="6000" dirty="0"/>
              <a:t> PROJET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 err="1"/>
              <a:t>Utiliser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publiques</a:t>
            </a:r>
            <a:r>
              <a:rPr lang="en-US" dirty="0"/>
              <a:t> de </a:t>
            </a:r>
            <a:r>
              <a:rPr lang="en-US" dirty="0" err="1"/>
              <a:t>l’open</a:t>
            </a:r>
            <a:r>
              <a:rPr lang="en-US" dirty="0"/>
              <a:t> food facts</a:t>
            </a:r>
          </a:p>
          <a:p>
            <a:r>
              <a:rPr lang="en-US" dirty="0" err="1"/>
              <a:t>Mickael</a:t>
            </a:r>
            <a:r>
              <a:rPr lang="en-US" dirty="0"/>
              <a:t> </a:t>
            </a:r>
            <a:r>
              <a:rPr lang="en-US" dirty="0" err="1"/>
              <a:t>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902118-13D0-4D1A-B0D6-A5C6417C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742EC-2D16-4276-9CBA-6EF07365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Extract</a:t>
            </a:r>
            <a:r>
              <a:rPr lang="fr-FR" dirty="0"/>
              <a:t> Open Food Fact data </a:t>
            </a:r>
            <a:r>
              <a:rPr lang="fr-FR" dirty="0" err="1"/>
              <a:t>from</a:t>
            </a:r>
            <a:r>
              <a:rPr lang="fr-FR" dirty="0"/>
              <a:t> API in JSON format.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A93D01-5CD4-4607-B8A7-1A7BFED9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Fill the </a:t>
            </a:r>
            <a:r>
              <a:rPr lang="fr-FR" dirty="0" err="1"/>
              <a:t>database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525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Use public data from openfoodfacts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french </a:t>
            </a:r>
            <a:r>
              <a:rPr lang="fr-FR" dirty="0" err="1"/>
              <a:t>company</a:t>
            </a:r>
            <a:r>
              <a:rPr lang="fr-FR" dirty="0"/>
              <a:t> </a:t>
            </a:r>
            <a:r>
              <a:rPr lang="fr-FR" dirty="0" err="1"/>
              <a:t>wants</a:t>
            </a:r>
            <a:r>
              <a:rPr lang="fr-FR" dirty="0"/>
              <a:t> to </a:t>
            </a:r>
            <a:r>
              <a:rPr lang="fr-FR" dirty="0" err="1"/>
              <a:t>create</a:t>
            </a:r>
            <a:r>
              <a:rPr lang="fr-FR" dirty="0"/>
              <a:t> an application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helps</a:t>
            </a:r>
            <a:r>
              <a:rPr lang="fr-FR" dirty="0"/>
              <a:t> </a:t>
            </a:r>
            <a:r>
              <a:rPr lang="fr-FR" dirty="0" err="1"/>
              <a:t>consumers</a:t>
            </a:r>
            <a:r>
              <a:rPr lang="fr-FR" dirty="0"/>
              <a:t> to change </a:t>
            </a:r>
            <a:r>
              <a:rPr lang="fr-FR" dirty="0" err="1"/>
              <a:t>their</a:t>
            </a:r>
            <a:r>
              <a:rPr lang="fr-FR" dirty="0"/>
              <a:t> nutrition.</a:t>
            </a:r>
          </a:p>
          <a:p>
            <a:r>
              <a:rPr lang="fr-FR" dirty="0"/>
              <a:t>This program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Open Food </a:t>
            </a:r>
            <a:r>
              <a:rPr lang="fr-FR" dirty="0" err="1"/>
              <a:t>Facts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informations.</a:t>
            </a:r>
          </a:p>
          <a:p>
            <a:r>
              <a:rPr lang="fr-FR" dirty="0"/>
              <a:t>The program compares </a:t>
            </a:r>
            <a:r>
              <a:rPr lang="fr-FR" dirty="0" err="1"/>
              <a:t>nutrigrade</a:t>
            </a:r>
            <a:r>
              <a:rPr lang="fr-FR" dirty="0"/>
              <a:t> et </a:t>
            </a:r>
            <a:r>
              <a:rPr lang="fr-FR" dirty="0" err="1"/>
              <a:t>recommend</a:t>
            </a:r>
            <a:r>
              <a:rPr lang="fr-FR" dirty="0"/>
              <a:t> a more </a:t>
            </a:r>
            <a:r>
              <a:rPr lang="fr-FR" dirty="0" err="1"/>
              <a:t>healthy</a:t>
            </a:r>
            <a:r>
              <a:rPr lang="fr-FR" dirty="0"/>
              <a:t> substitute.</a:t>
            </a:r>
          </a:p>
          <a:p>
            <a:r>
              <a:rPr lang="fr-FR" dirty="0"/>
              <a:t>If the user likes the substitute, </a:t>
            </a:r>
            <a:r>
              <a:rPr lang="fr-FR" dirty="0" err="1"/>
              <a:t>he</a:t>
            </a:r>
            <a:r>
              <a:rPr lang="fr-FR" dirty="0"/>
              <a:t> can </a:t>
            </a:r>
            <a:r>
              <a:rPr lang="fr-FR" dirty="0" err="1"/>
              <a:t>save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his</a:t>
            </a:r>
            <a:r>
              <a:rPr lang="fr-FR" dirty="0"/>
              <a:t> favorite </a:t>
            </a:r>
            <a:r>
              <a:rPr lang="fr-FR" dirty="0" err="1"/>
              <a:t>list</a:t>
            </a:r>
            <a:r>
              <a:rPr lang="fr-FR" dirty="0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aphic 3" descr="Lightbulb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avant</a:t>
            </a:r>
            <a:r>
              <a:rPr lang="en-US" dirty="0"/>
              <a:t> de commencer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15732"/>
            <a:ext cx="9603275" cy="3450613"/>
          </a:xfrm>
        </p:spPr>
        <p:txBody>
          <a:bodyPr/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Penser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et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travailler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méthode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Agile</a:t>
            </a:r>
          </a:p>
          <a:p>
            <a:r>
              <a:rPr lang="fr-FR" dirty="0"/>
              <a:t>Créer un nouveau repository sur </a:t>
            </a:r>
            <a:r>
              <a:rPr lang="fr-FR" dirty="0" err="1"/>
              <a:t>github</a:t>
            </a:r>
            <a:endParaRPr lang="fr-FR" dirty="0"/>
          </a:p>
          <a:p>
            <a:r>
              <a:rPr lang="fr-FR" dirty="0">
                <a:sym typeface="Wingdings" panose="05000000000000000000" pitchFamily="2" charset="2"/>
              </a:rPr>
              <a:t> https://github.com/Goro-Majima/OpenFoodFacts</a:t>
            </a:r>
            <a:endParaRPr lang="fr-FR" dirty="0"/>
          </a:p>
          <a:p>
            <a:pPr lvl="0"/>
            <a:r>
              <a:rPr lang="fr-FR" dirty="0"/>
              <a:t>Créer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un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environement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virtuel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(.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gitignore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requirements.txt)</a:t>
            </a:r>
          </a:p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Configurer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b="1" i="1" dirty="0"/>
              <a:t>Visual studio code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Python 3.7 </a:t>
            </a:r>
          </a:p>
          <a:p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-connector-python, Requests packages</a:t>
            </a:r>
          </a:p>
          <a:p>
            <a:r>
              <a:rPr lang="fr-FR" dirty="0" err="1"/>
              <a:t>Mysql</a:t>
            </a:r>
            <a:r>
              <a:rPr lang="fr-FR" dirty="0"/>
              <a:t> server + Workbench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sPECIFICATIONS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Définir</a:t>
            </a:r>
            <a:r>
              <a:rPr lang="en-US" dirty="0"/>
              <a:t> les </a:t>
            </a:r>
            <a:r>
              <a:rPr lang="en-US" dirty="0" err="1"/>
              <a:t>étapes</a:t>
            </a:r>
            <a:r>
              <a:rPr lang="en-US" dirty="0"/>
              <a:t> et les process des </a:t>
            </a:r>
            <a:r>
              <a:rPr lang="en-US" dirty="0" err="1"/>
              <a:t>fonctions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Compléter le Doc Driven Document.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Gérer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sur Trello pour plus de transparence et de </a:t>
            </a:r>
            <a:r>
              <a:rPr lang="en-US" dirty="0" err="1"/>
              <a:t>souplesse</a:t>
            </a:r>
            <a:endParaRPr lang="en-US" dirty="0"/>
          </a:p>
          <a:p>
            <a:endParaRPr lang="en-US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A1EF06E-BD8E-4F89-919F-AF8E1E156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6398" y="1646238"/>
            <a:ext cx="4366029" cy="3840162"/>
          </a:xfr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61DFE0-EC31-4EF7-A127-10F47874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Decouper</a:t>
            </a:r>
            <a:r>
              <a:rPr lang="en-US" dirty="0"/>
              <a:t> les scenarios </a:t>
            </a:r>
            <a:r>
              <a:rPr lang="en-US" dirty="0" err="1"/>
              <a:t>en</a:t>
            </a:r>
            <a:r>
              <a:rPr lang="en-US" dirty="0"/>
              <a:t> user stories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FD3980-9CDC-4A74-A279-57DADB813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4363" y="2755900"/>
            <a:ext cx="4433578" cy="26447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20107-1EDE-4F25-A543-232371D16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 user story = taches et sous taches</a:t>
            </a:r>
            <a:endParaRPr lang="fr-FR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7C0B0C-7BE6-4B68-AB3F-957F7B55CF0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2485" y="2752725"/>
            <a:ext cx="4645151" cy="263683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C86BCB-0439-44CB-8736-4C9F8CA0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trello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11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E7AAC1-A400-4E3D-882B-ED8667561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A577-6EB5-481C-8B25-C0E18855C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51F4-4708-402B-9AE2-618579FD6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B8786-94EE-4984-B7E1-6F4895D33C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343B63-42E6-44C1-8C4C-C4A2D1C9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Conjuguer python et </a:t>
            </a:r>
            <a:r>
              <a:rPr lang="fr-FR" dirty="0" err="1"/>
              <a:t>mysql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9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 err="1"/>
              <a:t>Construire</a:t>
            </a:r>
            <a:r>
              <a:rPr lang="en-US" dirty="0"/>
              <a:t> la base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4"/>
            <a:ext cx="9618391" cy="1044000"/>
          </a:xfrm>
        </p:spPr>
        <p:txBody>
          <a:bodyPr/>
          <a:lstStyle/>
          <a:p>
            <a:r>
              <a:rPr lang="en-US" dirty="0" err="1"/>
              <a:t>Définir</a:t>
            </a:r>
            <a:r>
              <a:rPr lang="en-US" dirty="0"/>
              <a:t> les tables, champs et </a:t>
            </a:r>
            <a:r>
              <a:rPr lang="en-US" dirty="0" err="1"/>
              <a:t>clés</a:t>
            </a:r>
            <a:r>
              <a:rPr lang="en-US" dirty="0"/>
              <a:t> </a:t>
            </a:r>
            <a:r>
              <a:rPr lang="en-US" dirty="0" err="1"/>
              <a:t>primaires</a:t>
            </a:r>
            <a:r>
              <a:rPr lang="en-US" dirty="0"/>
              <a:t> et </a:t>
            </a:r>
            <a:r>
              <a:rPr lang="en-US" dirty="0" err="1"/>
              <a:t>secondaires</a:t>
            </a:r>
            <a:r>
              <a:rPr lang="en-US" dirty="0"/>
              <a:t>. </a:t>
            </a:r>
            <a:r>
              <a:rPr lang="en-US" dirty="0" err="1"/>
              <a:t>Dessiner</a:t>
            </a:r>
            <a:r>
              <a:rPr lang="en-US" dirty="0"/>
              <a:t> le </a:t>
            </a:r>
            <a:r>
              <a:rPr lang="en-US" dirty="0" err="1"/>
              <a:t>modèle</a:t>
            </a:r>
            <a:r>
              <a:rPr lang="en-US" dirty="0"/>
              <a:t> physique de </a:t>
            </a:r>
            <a:r>
              <a:rPr lang="en-US" dirty="0" err="1"/>
              <a:t>données</a:t>
            </a:r>
            <a:r>
              <a:rPr lang="en-US" dirty="0"/>
              <a:t> avec workbench, </a:t>
            </a:r>
            <a:r>
              <a:rPr lang="en-US" dirty="0" err="1"/>
              <a:t>insérer</a:t>
            </a:r>
            <a:r>
              <a:rPr lang="en-US" dirty="0"/>
              <a:t> SQL scripts.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C842EB-70B6-4D8E-943E-C4E319155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89" y="2661664"/>
            <a:ext cx="2676925" cy="2910999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FD6383-3A17-4FA0-AAFE-FB364ADAC02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4595888" y="2661665"/>
            <a:ext cx="2960851" cy="2910998"/>
          </a:xfrm>
        </p:spPr>
      </p:pic>
      <p:pic>
        <p:nvPicPr>
          <p:cNvPr id="32" name="Graphic 31" descr="Disk">
            <a:extLst>
              <a:ext uri="{FF2B5EF4-FFF2-40B4-BE49-F238E27FC236}">
                <a16:creationId xmlns:a16="http://schemas.microsoft.com/office/drawing/2014/main" id="{C508B34B-56B1-4AA2-9185-6A013F4E5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899" y="594532"/>
            <a:ext cx="914400" cy="914400"/>
          </a:xfrm>
          <a:prstGeom prst="rect">
            <a:avLst/>
          </a:prstGeom>
        </p:spPr>
      </p:pic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D3927D57-2330-4F16-AD4F-828FEBF0BA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/>
          <a:stretch>
            <a:fillRect/>
          </a:stretch>
        </p:blipFill>
        <p:spPr>
          <a:xfrm>
            <a:off x="8238226" y="2661665"/>
            <a:ext cx="2757654" cy="2910998"/>
          </a:xfr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CC042-DA78-43C0-8D65-906BBBE03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Extraire les données de l’api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9F32-A89D-4324-B00F-50708A72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le </a:t>
            </a:r>
            <a:r>
              <a:rPr lang="fr-FR" dirty="0" err="1"/>
              <a:t>json</a:t>
            </a:r>
            <a:r>
              <a:rPr lang="fr-FR" dirty="0"/>
              <a:t> d’une url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378B4-4A66-43C5-884E-0DB62DC3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8857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8B529A-D184-4756-90A8-435D4E02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Remplir la base de données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4A18845-C4FF-43CD-8D5B-53303C74D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2974" y="2755900"/>
            <a:ext cx="4416724" cy="2885775"/>
          </a:xfrm>
        </p:spPr>
      </p:pic>
    </p:spTree>
    <p:extLst>
      <p:ext uri="{BB962C8B-B14F-4D97-AF65-F5344CB8AC3E}">
        <p14:creationId xmlns:p14="http://schemas.microsoft.com/office/powerpoint/2010/main" val="1540337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 Invention_SL - v4" id="{967A0141-51FB-47EA-A223-61446FEA6A0D}" vid="{99189E50-2190-49F7-9BBD-B37E57739D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B76F2-1AE1-4A2A-A5B3-D462CC5E81F8}">
  <ds:schemaRefs>
    <ds:schemaRef ds:uri="http://purl.org/dc/dcmitype/"/>
    <ds:schemaRef ds:uri="6dc4bcd6-49db-4c07-9060-8acfc67cef9f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fb0879af-3eba-417a-a55a-ffe6dcd6ca77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BAE40F-4B14-4E0B-9265-745AD5E2D4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CC70E-6674-4337-B48B-AF4F8832F1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My invention presentation</Template>
  <TotalTime>0</TotalTime>
  <Words>245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soutenance PROJET 5</vt:lpstr>
      <vt:lpstr>Use public data from openfoodfacts</vt:lpstr>
      <vt:lpstr>avant de commencer</vt:lpstr>
      <vt:lpstr>Installation</vt:lpstr>
      <vt:lpstr>sPECIFICATIONS</vt:lpstr>
      <vt:lpstr>Utiliser trello</vt:lpstr>
      <vt:lpstr>Conjuguer python et mysql</vt:lpstr>
      <vt:lpstr>Construire la base de données</vt:lpstr>
      <vt:lpstr>Remplir la base de données</vt:lpstr>
      <vt:lpstr>Fill the database 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2019-03-14T09:58:47Z</dcterms:created>
  <dcterms:modified xsi:type="dcterms:W3CDTF">2019-03-15T09:56:38Z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