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37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3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2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6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4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59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04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31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20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F847-0267-449C-9786-C80B1D03E765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9179-CDD1-4B0C-A959-8C6A11EF0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5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83950" y="-1053079"/>
            <a:ext cx="6176368" cy="8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38314" y="-941825"/>
            <a:ext cx="6253565" cy="875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0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CKS</dc:creator>
  <cp:lastModifiedBy>CKS</cp:lastModifiedBy>
  <cp:revision>1</cp:revision>
  <dcterms:created xsi:type="dcterms:W3CDTF">2017-12-15T01:47:27Z</dcterms:created>
  <dcterms:modified xsi:type="dcterms:W3CDTF">2017-12-15T01:54:19Z</dcterms:modified>
</cp:coreProperties>
</file>