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240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Adobe 黑体 Std R</vt:lpstr>
      <vt:lpstr>Century Gothic</vt:lpstr>
      <vt:lpstr>Garamond</vt:lpstr>
      <vt:lpstr>Gill Sans MT</vt:lpstr>
      <vt:lpstr>SavonVTI</vt:lpstr>
      <vt:lpstr>Planetary  Gear Reducer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41</cp:revision>
  <dcterms:created xsi:type="dcterms:W3CDTF">2019-10-21T13:03:14Z</dcterms:created>
  <dcterms:modified xsi:type="dcterms:W3CDTF">2019-12-15T05:05:07Z</dcterms:modified>
</cp:coreProperties>
</file>