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GORRELA JITHENDRA SAI</a:t>
            </a:r>
          </a:p>
          <a:p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</TotalTime>
  <Words>435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J BINDU</cp:lastModifiedBy>
  <cp:revision>5</cp:revision>
  <dcterms:created xsi:type="dcterms:W3CDTF">2013-01-27T09:14:16Z</dcterms:created>
  <dcterms:modified xsi:type="dcterms:W3CDTF">2024-06-14T08:47:49Z</dcterms:modified>
  <cp:category/>
</cp:coreProperties>
</file>