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64" r:id="rId5"/>
    <p:sldId id="272" r:id="rId6"/>
    <p:sldId id="268" r:id="rId7"/>
    <p:sldId id="265" r:id="rId8"/>
    <p:sldId id="270" r:id="rId9"/>
    <p:sldId id="271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23.05.2015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23.05.2015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23.05.2015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23.05.2015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23.05.2015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23.05.2015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mtClean="0"/>
              <a:t>Квалификационная </a:t>
            </a:r>
            <a:r>
              <a:rPr lang="ru-RU" dirty="0" smtClean="0"/>
              <a:t>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Александрович, ИУ7-83</a:t>
            </a:r>
            <a:endParaRPr lang="en-US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безопасным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пригодным для спортивной езды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  <a:blipFill rotWithShape="0">
                <a:blip r:embed="rId2"/>
                <a:stretch>
                  <a:fillRect l="-1043" t="-1762" r="-1797" b="-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лучшего маршрута в зависимость от вида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  <a:blipFill rotWithShape="0"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</a:t>
            </a:r>
            <a:r>
              <a:rPr lang="ru-RU" dirty="0"/>
              <a:t>выходные данные </a:t>
            </a:r>
            <a:r>
              <a:rPr lang="ru-RU" dirty="0" smtClean="0"/>
              <a:t>и ограничения 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 smtClean="0"/>
              <a:t>.</a:t>
            </a:r>
          </a:p>
          <a:p>
            <a:r>
              <a:rPr lang="ru-RU" sz="3200" dirty="0" smtClean="0"/>
              <a:t>Маршруты строятся только в районе Чертаново Южное.</a:t>
            </a:r>
          </a:p>
          <a:p>
            <a:r>
              <a:rPr lang="ru-RU" sz="3200" dirty="0" smtClean="0"/>
              <a:t>Приложение предполагает возможность проезда по всем дорогам.</a:t>
            </a:r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563980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  <a:p>
            <a:r>
              <a:rPr lang="ru-RU" dirty="0" smtClean="0"/>
              <a:t>Длина = </a:t>
            </a:r>
            <a:r>
              <a:rPr lang="ru-RU" dirty="0"/>
              <a:t>1.0551 </a:t>
            </a:r>
            <a:r>
              <a:rPr lang="ru-RU" dirty="0" smtClean="0"/>
              <a:t>км</a:t>
            </a:r>
          </a:p>
          <a:p>
            <a:r>
              <a:rPr lang="ru-RU" dirty="0" smtClean="0"/>
              <a:t>Время построения = </a:t>
            </a:r>
            <a:r>
              <a:rPr lang="ru-RU" dirty="0"/>
              <a:t>1.1126 с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Спортивный маршрут</a:t>
            </a:r>
            <a:endParaRPr lang="ru-RU" dirty="0"/>
          </a:p>
          <a:p>
            <a:pPr algn="r"/>
            <a:r>
              <a:rPr lang="ru-RU" dirty="0"/>
              <a:t>Длина =  1.0947 </a:t>
            </a:r>
            <a:r>
              <a:rPr lang="ru-RU" dirty="0" smtClean="0"/>
              <a:t>км</a:t>
            </a:r>
          </a:p>
          <a:p>
            <a:pPr algn="r"/>
            <a:r>
              <a:rPr lang="ru-RU" dirty="0" smtClean="0"/>
              <a:t>Время </a:t>
            </a:r>
            <a:r>
              <a:rPr lang="ru-RU" dirty="0"/>
              <a:t>построения = 131.1396 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27846" y="5934670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  <a:p>
            <a:pPr algn="ctr"/>
            <a:r>
              <a:rPr lang="ru-RU" dirty="0"/>
              <a:t>Длина =   1.0987 </a:t>
            </a:r>
            <a:r>
              <a:rPr lang="ru-RU" dirty="0" smtClean="0"/>
              <a:t>км</a:t>
            </a:r>
          </a:p>
          <a:p>
            <a:pPr algn="ctr"/>
            <a:r>
              <a:rPr lang="ru-RU" dirty="0" smtClean="0"/>
              <a:t>Время </a:t>
            </a:r>
            <a:r>
              <a:rPr lang="ru-RU" dirty="0"/>
              <a:t>построения = 114.5515 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1251" y="5288339"/>
            <a:ext cx="32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15 – </a:t>
            </a:r>
            <a:r>
              <a:rPr lang="ru-RU" dirty="0" smtClean="0"/>
              <a:t>количество найденных субоптимальных маршрутов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lnSpcReduction="10000"/>
          </a:bodyPr>
          <a:lstStyle/>
          <a:p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</a:t>
            </a:r>
            <a:r>
              <a:rPr lang="ru-RU" sz="3200" dirty="0" err="1" smtClean="0"/>
              <a:t>веломаршрутов</a:t>
            </a:r>
            <a:r>
              <a:rPr lang="ru-RU" sz="3200" dirty="0" smtClean="0"/>
              <a:t>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задач: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</a:t>
            </a:r>
            <a:r>
              <a:rPr lang="ru-RU" sz="3200" dirty="0" smtClean="0"/>
              <a:t>по различным критериям;</a:t>
            </a:r>
            <a:endParaRPr lang="ru-RU" sz="3200" dirty="0"/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метода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0687937"/>
                  </p:ext>
                </p:extLst>
              </p:nvPr>
            </p:nvGraphicFramePr>
            <p:xfrm>
              <a:off x="838200" y="1863948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0687937"/>
                  </p:ext>
                </p:extLst>
              </p:nvPr>
            </p:nvGraphicFramePr>
            <p:xfrm>
              <a:off x="838200" y="1863948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84615" r="-314545" b="-7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11446" r="-314545" b="-1885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305217" r="-314545" b="-1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405217" r="-314545" b="-7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893846" r="-31454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Классификация алгоритмов поиска кратчайшего пути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4719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связный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ориентированный </a:t>
                </a:r>
                <a:r>
                  <a:rPr lang="ru-RU" sz="2400" dirty="0">
                    <a:cs typeface="Times New Roman" panose="02020603050405020304" pitchFamily="18" charset="0"/>
                  </a:rPr>
                  <a:t>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дороги, вид дорожного покрытия.</a:t>
                </a:r>
              </a:p>
              <a:p>
                <a:r>
                  <a:rPr lang="ru-RU" sz="2400" dirty="0" smtClean="0">
                    <a:cs typeface="Times New Roman" panose="02020603050405020304" pitchFamily="18" charset="0"/>
                  </a:rPr>
                  <a:t>Весом ребра является его длина, то есть веса неотрицательны.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233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2443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Удаление из базы всех дорог, по которым запрещено движение на велосипеде</a:t>
            </a:r>
          </a:p>
          <a:p>
            <a:pPr marL="0" indent="0" algn="ctr">
              <a:buNone/>
            </a:pPr>
            <a:r>
              <a:rPr lang="ru-RU" sz="2000" dirty="0"/>
              <a:t>4</a:t>
            </a:r>
            <a:r>
              <a:rPr lang="ru-RU" sz="2000" dirty="0" smtClean="0"/>
              <a:t>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/>
              <a:t>5</a:t>
            </a:r>
            <a:r>
              <a:rPr lang="ru-RU" sz="2000" dirty="0" smtClean="0"/>
              <a:t>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768923"/>
            <a:ext cx="10515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1399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вершин, смежных с текущей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r>
                  <a:rPr lang="ru-RU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наименьшее значение.</a:t>
                </a:r>
              </a:p>
              <a:p>
                <a:r>
                  <a:rPr lang="ru-RU" dirty="0" smtClean="0"/>
                  <a:t>Для алгоритма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, вычисленное по формуле расстояния между точками на поверхности Земли.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маршрутов, являющихся наиболее близкими к оптимальному </a:t>
                </a:r>
                <a:r>
                  <a:rPr lang="ru-RU" dirty="0" smtClean="0"/>
                  <a:t>пути и не имеющих циклов.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-й </a:t>
                </a:r>
                <a:r>
                  <a:rPr lang="ru-RU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по кратчайшему </a:t>
                </a:r>
                <a:r>
                  <a:rPr lang="ru-RU" dirty="0" err="1"/>
                  <a:t>подпути</a:t>
                </a:r>
                <a:r>
                  <a:rPr lang="ru-RU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589</Words>
  <Application>Microsoft Office PowerPoint</Application>
  <PresentationFormat>Широкоэкранный</PresentationFormat>
  <Paragraphs>132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Никита</cp:lastModifiedBy>
  <cp:revision>63</cp:revision>
  <dcterms:created xsi:type="dcterms:W3CDTF">2015-03-24T14:30:26Z</dcterms:created>
  <dcterms:modified xsi:type="dcterms:W3CDTF">2015-05-23T12:55:57Z</dcterms:modified>
</cp:coreProperties>
</file>