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лучшего маршрута в зависимость от вида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различных видов;</a:t>
            </a:r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0103263"/>
                  </p:ext>
                </p:extLst>
              </p:nvPr>
            </p:nvGraphicFramePr>
            <p:xfrm>
              <a:off x="838200" y="1863948"/>
              <a:ext cx="10515600" cy="30327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Взвешенный граф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Отрицательные веса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Использование эвристики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Поиск в ширину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Беллмана — Форда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Флойда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18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А*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0103263"/>
                  </p:ext>
                </p:extLst>
              </p:nvPr>
            </p:nvGraphicFramePr>
            <p:xfrm>
              <a:off x="838200" y="1863948"/>
              <a:ext cx="10515600" cy="30327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Взвешенный граф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Отрицательные веса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Использование эвристики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Поиск в ширину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0328" r="-314545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Беллмана — Форда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61321" r="-314545" b="-227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Флойда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18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263810" r="-314545" b="-1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626230" r="-3145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А*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726230" r="-3145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</a:t>
            </a:r>
            <a:r>
              <a:rPr lang="ru-RU" dirty="0" smtClean="0"/>
              <a:t>алгоритмов поиска кратчайшего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1605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 smtClean="0"/>
              <a:t>4.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76551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575</Words>
  <Application>Microsoft Office PowerPoint</Application>
  <PresentationFormat>Широкоэкранный</PresentationFormat>
  <Paragraphs>131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55</cp:revision>
  <dcterms:created xsi:type="dcterms:W3CDTF">2015-03-24T14:30:26Z</dcterms:created>
  <dcterms:modified xsi:type="dcterms:W3CDTF">2015-05-21T13:58:51Z</dcterms:modified>
</cp:coreProperties>
</file>