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74" r:id="rId11"/>
    <p:sldId id="269" r:id="rId12"/>
    <p:sldId id="27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mtClean="0"/>
              <a:t>Квалификационная </a:t>
            </a:r>
            <a:r>
              <a:rPr lang="ru-RU" dirty="0" smtClean="0"/>
              <a:t>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1"/>
                <a:ext cx="10515600" cy="5395913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Алгоритм находит маршруты</a:t>
                </a:r>
                <a:r>
                  <a:rPr lang="ru-RU" dirty="0"/>
                  <a:t>, которые длиннее кратчайшего </a:t>
                </a:r>
                <a:r>
                  <a:rPr lang="ru-RU" dirty="0" smtClean="0"/>
                  <a:t>не </a:t>
                </a:r>
                <a:r>
                  <a:rPr lang="ru-RU" dirty="0"/>
                  <a:t>более, чем на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r>
                  <a:rPr lang="ru-RU" dirty="0" smtClean="0"/>
                  <a:t> </a:t>
                </a:r>
                <a:r>
                  <a:rPr lang="ru-RU" dirty="0"/>
                  <a:t>Для множества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, каждая из которых является смежной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вычисляются новые метки по формуле</a:t>
                </a:r>
                <a:r>
                  <a:rPr lang="ru-RU" dirty="0" smtClean="0"/>
                  <a:t>:</a:t>
                </a:r>
              </a:p>
              <a:p>
                <a:pPr marL="0" lv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=1,…,|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Также для каждой вершины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 запоминается в качестве родительской 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lvl="0"/>
                <a:r>
                  <a:rPr lang="ru-RU" dirty="0" smtClean="0"/>
                  <a:t>В конце работы алгоритма необходимо определить </a:t>
                </a:r>
                <a:r>
                  <a:rPr lang="ru-RU" dirty="0"/>
                  <a:t>все маршруты, длина которых удовлетворяет формуле:</a:t>
                </a:r>
                <a:r>
                  <a:rPr lang="ru-RU" dirty="0" smtClean="0"/>
                  <a:t> </a:t>
                </a:r>
                <a:endParaRPr lang="ru-RU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lvl="0"/>
                <a:r>
                  <a:rPr lang="ru-RU" dirty="0"/>
                  <a:t>Сами альтернативные пути ищутся рекурсивно, начиная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 Для нахождения всех возможных маршрутов необходимо на каждом шаге обрабатывать каждую метку всех смежных вершин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1"/>
                <a:ext cx="10515600" cy="5395913"/>
              </a:xfrm>
              <a:blipFill rotWithShape="0">
                <a:blip r:embed="rId2"/>
                <a:stretch>
                  <a:fillRect l="-928" t="-1693" r="-580" b="-2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Е-близких путей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0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маршрута в зависимости от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06978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069786" cy="575542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 descr="D:\Diploma\Diploma\Documentation\images\Схемы\Диаграмма компонент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956310"/>
            <a:ext cx="4857750" cy="59016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Структура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28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по различным критериям;</a:t>
            </a:r>
            <a:endParaRPr lang="ru-RU" sz="3200" dirty="0"/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864176"/>
                  </p:ext>
                </p:extLst>
              </p:nvPr>
            </p:nvGraphicFramePr>
            <p:xfrm>
              <a:off x="838200" y="1325563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864176"/>
                  </p:ext>
                </p:extLst>
              </p:nvPr>
            </p:nvGraphicFramePr>
            <p:xfrm>
              <a:off x="838200" y="1325563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4615" r="-314545" b="-7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11446" r="-314545" b="-187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305217" r="-31454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405217" r="-314545" b="-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893846" r="-31454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 поиска кратчайших </a:t>
            </a:r>
            <a:r>
              <a:rPr lang="ru-RU" smtClean="0"/>
              <a:t>и альтернативных путей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208344"/>
                  </p:ext>
                </p:extLst>
              </p:nvPr>
            </p:nvGraphicFramePr>
            <p:xfrm>
              <a:off x="2766939" y="5436944"/>
              <a:ext cx="6829988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414994"/>
                    <a:gridCol w="34149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К-кратчайших</a:t>
                          </a:r>
                          <a:r>
                            <a:rPr lang="ru-RU" baseline="0" dirty="0" smtClean="0"/>
                            <a:t> маршрутов (Йена)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208344"/>
                  </p:ext>
                </p:extLst>
              </p:nvPr>
            </p:nvGraphicFramePr>
            <p:xfrm>
              <a:off x="2766939" y="5436944"/>
              <a:ext cx="6829988" cy="1114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414994"/>
                    <a:gridCol w="34149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К-кратчайших</a:t>
                          </a:r>
                          <a:r>
                            <a:rPr lang="ru-RU" baseline="0" dirty="0" smtClean="0"/>
                            <a:t> маршрутов (Йена)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78" t="-106452" r="-357" b="-124194"/>
                          </a:stretch>
                        </a:blipFill>
                      </a:tcPr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78" t="-209836" r="-3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запрещено 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68923"/>
            <a:ext cx="1051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655</Words>
  <Application>Microsoft Office PowerPoint</Application>
  <PresentationFormat>Широкоэкранный</PresentationFormat>
  <Paragraphs>150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76</cp:revision>
  <dcterms:created xsi:type="dcterms:W3CDTF">2015-03-24T14:30:26Z</dcterms:created>
  <dcterms:modified xsi:type="dcterms:W3CDTF">2015-05-28T21:26:54Z</dcterms:modified>
</cp:coreProperties>
</file>