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01.02.2021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01.02.2021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01.02.2021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01.02.2021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01.02.2021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01.02.2021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photo186203203_45724363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67744" y="692696"/>
            <a:ext cx="6692280" cy="1470025"/>
          </a:xfrm>
        </p:spPr>
        <p:txBody>
          <a:bodyPr/>
          <a:lstStyle/>
          <a:p>
            <a:r>
              <a:rPr lang="ru-RU" dirty="0" smtClean="0"/>
              <a:t>Королевский тетрис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99792" y="1412776"/>
            <a:ext cx="8350696" cy="2232248"/>
          </a:xfrm>
        </p:spPr>
        <p:txBody>
          <a:bodyPr/>
          <a:lstStyle/>
          <a:p>
            <a:r>
              <a:rPr lang="ru-RU" dirty="0" smtClean="0"/>
              <a:t>              Техническая составляющая – </a:t>
            </a:r>
          </a:p>
          <a:p>
            <a:r>
              <a:rPr lang="ru-RU" dirty="0" smtClean="0"/>
              <a:t>	</a:t>
            </a:r>
            <a:r>
              <a:rPr lang="ru-RU" dirty="0" smtClean="0"/>
              <a:t>			   Александр </a:t>
            </a:r>
            <a:r>
              <a:rPr lang="ru-RU" dirty="0" err="1" smtClean="0"/>
              <a:t>Зубаль</a:t>
            </a:r>
            <a:endParaRPr lang="ru-RU" dirty="0" smtClean="0"/>
          </a:p>
          <a:p>
            <a:r>
              <a:rPr lang="ru-RU" dirty="0" smtClean="0"/>
              <a:t>              Визуальная составляющая – </a:t>
            </a:r>
          </a:p>
          <a:p>
            <a:r>
              <a:rPr lang="ru-RU" dirty="0" smtClean="0"/>
              <a:t>	</a:t>
            </a:r>
            <a:r>
              <a:rPr lang="ru-RU" dirty="0" smtClean="0"/>
              <a:t>			</a:t>
            </a:r>
            <a:r>
              <a:rPr lang="ru-RU" dirty="0" smtClean="0"/>
              <a:t> </a:t>
            </a:r>
            <a:r>
              <a:rPr lang="ru-RU" dirty="0" smtClean="0"/>
              <a:t>      Кожина Алиса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Проект задумывался без особой творческой мысли, сама идея пришла от создателей курса </a:t>
            </a:r>
            <a:r>
              <a:rPr lang="ru-RU" dirty="0" err="1" smtClean="0"/>
              <a:t>Яндекс</a:t>
            </a:r>
            <a:r>
              <a:rPr lang="ru-RU" dirty="0" smtClean="0"/>
              <a:t> Лицея</a:t>
            </a:r>
            <a:r>
              <a:rPr lang="en-US" dirty="0" smtClean="0"/>
              <a:t>:”</a:t>
            </a:r>
            <a:r>
              <a:rPr lang="ru-RU" dirty="0" smtClean="0"/>
              <a:t>Каждый программист должен сделать свой графический редактор и свой Тетрис</a:t>
            </a:r>
            <a:r>
              <a:rPr lang="en-US" dirty="0" smtClean="0"/>
              <a:t>”</a:t>
            </a:r>
            <a:r>
              <a:rPr lang="ru-RU" dirty="0" smtClean="0"/>
              <a:t>. Ну, вот я и сделал.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Суть проекта очень проста – стандартный тетрис переработанными текстурами. Разумеется код был написан полностью самостоятельно, так же как и были нарисованы изображения к коду. И хоть сил было вложено не так много, код, как и изображения, довольно высокого качества</a:t>
            </a:r>
          </a:p>
          <a:p>
            <a:pPr>
              <a:buNone/>
            </a:pPr>
            <a:r>
              <a:rPr lang="ru-RU" dirty="0" smtClean="0"/>
              <a:t>(сам себя не похвалишь, никто не похвалит)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Тестовые варианты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7" name="Picture 3" descr="C:\Users\Зуабаль Александр\Downloads\iiblIDONSR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2492896"/>
            <a:ext cx="4549366" cy="3142432"/>
          </a:xfrm>
          <a:prstGeom prst="rect">
            <a:avLst/>
          </a:prstGeom>
          <a:noFill/>
        </p:spPr>
      </p:pic>
      <p:pic>
        <p:nvPicPr>
          <p:cNvPr id="1028" name="Picture 4" descr="C:\Users\Зуабаль Александр\Downloads\3SNejiKRYg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492896"/>
            <a:ext cx="4234676" cy="30963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1" name="Picture 3" descr="C:\Users\Зуабаль Александр\Downloads\qGLVXW8Ff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-1"/>
            <a:ext cx="4120503" cy="6858001"/>
          </a:xfrm>
          <a:prstGeom prst="rect">
            <a:avLst/>
          </a:prstGeom>
          <a:noFill/>
        </p:spPr>
      </p:pic>
      <p:pic>
        <p:nvPicPr>
          <p:cNvPr id="2052" name="Picture 4" descr="C:\Users\Зуабаль Александр\Downloads\Q45vHWsn5p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-130322"/>
            <a:ext cx="4658882" cy="6988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Итоговый вариант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484784"/>
            <a:ext cx="3907160" cy="537321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А, вот таким получился итоговый вариант с подсчётом очков и системой уровней. Практически как обычный тетрис, только красивей, без музыки и таблицы рекордов. Красота требует жертв.</a:t>
            </a:r>
            <a:endParaRPr lang="ru-RU" dirty="0"/>
          </a:p>
        </p:txBody>
      </p:sp>
      <p:pic>
        <p:nvPicPr>
          <p:cNvPr id="3074" name="Picture 2" descr="C:\Users\Зуабаль Александр\PycharmProjects\pythonProject\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0538" y="0"/>
            <a:ext cx="4483462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тут конец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556792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Презентацию подготовил </a:t>
            </a:r>
            <a:r>
              <a:rPr lang="ru-RU" dirty="0" err="1" smtClean="0"/>
              <a:t>Зубаль</a:t>
            </a:r>
            <a:r>
              <a:rPr lang="ru-RU" dirty="0" smtClean="0"/>
              <a:t> Александр</a:t>
            </a:r>
          </a:p>
          <a:p>
            <a:pPr>
              <a:buNone/>
            </a:pPr>
            <a:r>
              <a:rPr lang="ru-RU" dirty="0" smtClean="0"/>
              <a:t>	</a:t>
            </a:r>
            <a:endParaRPr lang="ru-RU" dirty="0" smtClean="0"/>
          </a:p>
          <a:p>
            <a:pPr>
              <a:buNone/>
            </a:pPr>
            <a:endParaRPr lang="ru-RU" dirty="0" smtClean="0">
              <a:hlinkClick r:id="rId2"/>
            </a:endParaRPr>
          </a:p>
          <a:p>
            <a:pPr>
              <a:buNone/>
            </a:pPr>
            <a:endParaRPr lang="ru-RU" dirty="0" smtClean="0">
              <a:hlinkClick r:id="rId2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12776"/>
            <a:ext cx="8991600" cy="4525963"/>
          </a:xfrm>
        </p:spPr>
        <p:txBody>
          <a:bodyPr/>
          <a:lstStyle/>
          <a:p>
            <a:r>
              <a:rPr lang="ru-RU" dirty="0" err="1" smtClean="0"/>
              <a:t>Фух</a:t>
            </a:r>
            <a:r>
              <a:rPr lang="ru-RU" dirty="0" smtClean="0"/>
              <a:t>, наконец </a:t>
            </a:r>
            <a:r>
              <a:rPr lang="ru-RU" dirty="0" smtClean="0"/>
              <a:t>закончил с проектом, можно и поспать. В смысле завтра контрольная по геометрии? Что значит завтра проверочная по орфоэпии? На завтра ещё и сочинение задали? 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C:\Users\Зуабаль Александр\YandexDisk\Загрузки\maxresdefau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8520" y="0"/>
            <a:ext cx="925252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175</Words>
  <Application>Microsoft Office PowerPoint</Application>
  <PresentationFormat>Экран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Трек</vt:lpstr>
      <vt:lpstr>Королевский тетрис</vt:lpstr>
      <vt:lpstr>Идея проекта</vt:lpstr>
      <vt:lpstr>Суть проекта</vt:lpstr>
      <vt:lpstr>Тестовые варианты</vt:lpstr>
      <vt:lpstr>Слайд 5</vt:lpstr>
      <vt:lpstr>Итоговый вариант</vt:lpstr>
      <vt:lpstr>А тут конец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Ну очень красивый тетрис(нет)</dc:title>
  <dc:creator>Зуабаль Александр</dc:creator>
  <cp:lastModifiedBy>Пользователь Windows</cp:lastModifiedBy>
  <cp:revision>10</cp:revision>
  <dcterms:created xsi:type="dcterms:W3CDTF">2021-02-01T16:49:22Z</dcterms:created>
  <dcterms:modified xsi:type="dcterms:W3CDTF">2021-02-01T18:42:28Z</dcterms:modified>
</cp:coreProperties>
</file>