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23.04.2021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photo186203203_4572436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692696"/>
            <a:ext cx="6692280" cy="1470025"/>
          </a:xfrm>
        </p:spPr>
        <p:txBody>
          <a:bodyPr/>
          <a:lstStyle/>
          <a:p>
            <a:r>
              <a:rPr lang="ru-RU" dirty="0" smtClean="0"/>
              <a:t>Тренировочный сайт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548680"/>
            <a:ext cx="8350696" cy="2232248"/>
          </a:xfrm>
        </p:spPr>
        <p:txBody>
          <a:bodyPr/>
          <a:lstStyle/>
          <a:p>
            <a:r>
              <a:rPr lang="ru-RU" dirty="0" smtClean="0"/>
              <a:t>              Техническая составляющая – </a:t>
            </a:r>
          </a:p>
          <a:p>
            <a:r>
              <a:rPr lang="ru-RU" dirty="0" smtClean="0"/>
              <a:t>				   Александр </a:t>
            </a:r>
            <a:r>
              <a:rPr lang="ru-RU" dirty="0" err="1" smtClean="0"/>
              <a:t>Зубаль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Проект был вдохновлён сайтами по типу </a:t>
            </a:r>
            <a:r>
              <a:rPr lang="en-US" dirty="0" smtClean="0"/>
              <a:t>“</a:t>
            </a:r>
            <a:r>
              <a:rPr lang="en-US" dirty="0" err="1" smtClean="0"/>
              <a:t>Stepik</a:t>
            </a:r>
            <a:r>
              <a:rPr lang="en-US" dirty="0" smtClean="0"/>
              <a:t>”, </a:t>
            </a:r>
            <a:r>
              <a:rPr lang="ru-RU" dirty="0" smtClean="0"/>
              <a:t>позволяющими создавать и обучаться разнообразным курсам, тем самым приобретая новые полезные навыки.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Проект позволяет проходить курсы, состоящие из нескольких глав, каждая из которых может иметь при себе тест. Сама глава представляет собой полноценный </a:t>
            </a:r>
            <a:r>
              <a:rPr lang="en-US" dirty="0" smtClean="0"/>
              <a:t>html </a:t>
            </a:r>
            <a:r>
              <a:rPr lang="ru-RU" dirty="0" smtClean="0"/>
              <a:t>код, вставленный в стандартное оформление сайта, а тест –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файл с типами вопросов, их текстом и правильными ответами.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 (маловероятное)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Пока в сайте нет возможности создания собственных тестов, но в будущем каждый пользователь сможет создавать свои курсы, расшириться инструментарий тестов и можно будет расширить возможности пользователей в отношении индивидуализации своего профиля.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54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тут конец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Презентацию подготовил </a:t>
            </a:r>
            <a:r>
              <a:rPr lang="ru-RU" dirty="0" err="1" smtClean="0"/>
              <a:t>Зубаль</a:t>
            </a:r>
            <a:r>
              <a:rPr lang="ru-RU" dirty="0" smtClean="0"/>
              <a:t> Александр</a:t>
            </a:r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endParaRPr lang="ru-RU" dirty="0" smtClean="0">
              <a:hlinkClick r:id="rId2"/>
            </a:endParaRPr>
          </a:p>
          <a:p>
            <a:pPr>
              <a:buNone/>
            </a:pPr>
            <a:endParaRPr lang="ru-RU" dirty="0" smtClean="0">
              <a:hlinkClick r:id="rId2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126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Franklin Gothic Book</vt:lpstr>
      <vt:lpstr>Franklin Gothic Medium</vt:lpstr>
      <vt:lpstr>Wingdings 2</vt:lpstr>
      <vt:lpstr>Трек</vt:lpstr>
      <vt:lpstr>Тренировочный сайт</vt:lpstr>
      <vt:lpstr>Идея проекта</vt:lpstr>
      <vt:lpstr>Суть проекта</vt:lpstr>
      <vt:lpstr>Будущее (маловероятное)</vt:lpstr>
      <vt:lpstr>А тут 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Ну очень красивый тетрис(нет)</dc:title>
  <dc:creator>Зуабаль Александр</dc:creator>
  <cp:lastModifiedBy>Yandex Liceum 1</cp:lastModifiedBy>
  <cp:revision>12</cp:revision>
  <dcterms:created xsi:type="dcterms:W3CDTF">2021-02-01T16:49:22Z</dcterms:created>
  <dcterms:modified xsi:type="dcterms:W3CDTF">2021-04-23T12:37:39Z</dcterms:modified>
</cp:coreProperties>
</file>