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11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83C3-92CC-8B26-8A14-55D015AA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9586-FB5A-2562-B0C6-59D965D7E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F629-DF96-813F-9C2B-6BC81F0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8422-DCF4-CA0E-58E4-A194F3A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ABD4-A095-15F2-29C6-C5AAB0C0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5CA-7D6A-736E-2424-06ED8F0A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22AF-666A-7F7D-4862-EA483786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7ABA-48FF-9B3F-66C8-A883602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ACD7-FE9D-1E41-E51C-62BC7D13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2E31-670B-7288-731C-ED2BDDC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419F4-6741-AAD5-92AB-EDDABEC3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6B415-64FF-8E69-EA8E-0F865224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5D22-F34D-F502-6303-B45163AA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4870-33DA-05EA-886B-DAEEBE24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C28E-B7CA-E033-BCAE-16CDC1EF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F26-9364-2DAB-AFFF-B86FA69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00A6-10BA-E89C-D338-6949A572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5EDC-4E53-A115-B30E-7FF14C9D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C712-138D-871E-85CB-A6F59726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0511-8D6B-8485-0BD2-55E9E8A5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806E-12C5-9CB0-2AF0-6AE2F8F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516C-990E-6A6D-0683-3F2E297E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59C1-102A-228A-E191-263D1F06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85A1-CBC4-1570-357C-65599496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8472-06CC-5B90-2897-6F8C19DB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23F-A3DC-994B-F7F5-07C8DB80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BCFA-BA2D-1E70-178C-B580A9AA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65906-F731-A762-B157-C2FDEB66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8B07-ACD3-292B-9C9C-0DD70A8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881E-655D-9A96-50A7-26D404B8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ECF9-6A2E-A861-B055-7617A99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0CC4-3572-F189-2EEE-FD5F4CB3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3DEA-CEAF-D884-42CF-F207E64A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F140-375F-DCA2-0676-09022B9F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04774-BFF0-9CA2-2AEF-F3DB4D5EA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61F43-FE65-02B0-7222-E7F44CEC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24D00-6689-DBA2-D336-3645ACE6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062DE-BA0D-1438-187B-BC75209A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CC42D-2E4D-ABEC-F16D-8757DE2E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E486-82F5-0D65-968F-43FE4712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13F93-8601-4C5C-0B99-24FACC0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D38D8-E614-C756-6A37-5DD40C5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17EEA-360F-E1D4-C0D8-5A02C8F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B7928-EDFD-970E-9258-C4690C3A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2F0B6-F014-BBBD-260B-FAA0DB47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D07E-2321-1CF0-D0D2-ADF2FD4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6F43-E6E0-202C-E7E2-FB162E1C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8EBC-6C9D-9EB4-BCB2-FE82E3D7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6206-0620-19B7-DD76-F17F3F1F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65AC-28D0-08DE-36C2-F9BF140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8F6A-BE69-9226-D475-3DE043C1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FBFB7-FFA7-CC1E-7FBF-CA942A01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09CC-6807-41CF-CD0D-2D03E58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2AD6-C134-522A-D956-88E26E5E4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B3F3-0717-758D-9343-DCA9257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EDAE3-563C-60B2-11A7-8D2A7B5B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D99A5-01DC-1EF5-3414-32EA61D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36F8-D18B-7AE5-AC1D-2A932018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E382A-D404-B7EF-02AE-1195C145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81B9A-9416-DF1E-176F-9BE2C89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15BF-D061-31E1-44AB-ECC37226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B125-22DA-4335-AB17-938BACABE2E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08E6-1269-075C-3D32-28F37E8F6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DE66-1068-CBD6-E7DE-D68A84F01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D86C-2459-4B94-84E9-D4933284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AE34-36D5-C28D-D1D5-360788798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MNotes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6269-7A0D-DA9F-8039-D32A17D1F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Gor Yeritsyan</a:t>
            </a:r>
          </a:p>
          <a:p>
            <a:r>
              <a:rPr lang="en-US" b="1" dirty="0"/>
              <a:t>UFAR IMA|2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745B-B00B-A32C-7598-A239B4689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600">
            <a:off x="9824258" y="4971009"/>
            <a:ext cx="1055572" cy="1055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B5588-7706-4F25-BBFA-C329DBDA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0318">
            <a:off x="2711333" y="5406172"/>
            <a:ext cx="1055572" cy="105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B1D0D-9EC2-9D32-F9F4-D642E2A6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880">
            <a:off x="1109747" y="2782775"/>
            <a:ext cx="1055572" cy="105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3A312D-A6E6-D26D-A507-BFF18304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4" y="938640"/>
            <a:ext cx="1055572" cy="1055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6BB75-01B5-4E23-7E8E-1C84EA43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72" y="2976733"/>
            <a:ext cx="1055572" cy="1055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17B92-0FCC-EA61-30CB-80B2CCDB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14" y="979791"/>
            <a:ext cx="1055572" cy="1055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0E898B-BDED-8088-9E88-02A8ACB0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05">
            <a:off x="7895705" y="5135048"/>
            <a:ext cx="1148542" cy="1148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85AD4-1756-19E9-5C39-B2D0D04F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8479">
            <a:off x="8446752" y="1087030"/>
            <a:ext cx="1148542" cy="1148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65091A-D67B-D5FC-E294-C1BB9E280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8479">
            <a:off x="10936976" y="3027767"/>
            <a:ext cx="1148542" cy="1148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F79983-BF3A-8709-B0F1-6120C4B6F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8479">
            <a:off x="589526" y="5105301"/>
            <a:ext cx="1148542" cy="1148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F611BC-D729-4A62-5640-F343C3ACD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222">
            <a:off x="360108" y="839335"/>
            <a:ext cx="1148542" cy="1148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DCDC9-37FB-B839-DEBF-71DEEBE4D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222">
            <a:off x="2848366" y="2809627"/>
            <a:ext cx="1148542" cy="11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4F-0AC5-B6ED-79A5-6EEEEA5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657" y="619587"/>
            <a:ext cx="9678686" cy="935523"/>
          </a:xfrm>
        </p:spPr>
        <p:txBody>
          <a:bodyPr>
            <a:normAutofit/>
          </a:bodyPr>
          <a:lstStyle/>
          <a:p>
            <a:r>
              <a:rPr lang="en-US" b="1" dirty="0"/>
              <a:t>The idea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3E8D1-B523-294A-BBFC-A1333097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142" y="1673030"/>
            <a:ext cx="10873047" cy="935522"/>
          </a:xfrm>
        </p:spPr>
        <p:txBody>
          <a:bodyPr>
            <a:noAutofit/>
          </a:bodyPr>
          <a:lstStyle/>
          <a:p>
            <a:r>
              <a:rPr lang="en-US" sz="3200" dirty="0"/>
              <a:t>was to make a user friendly Note application using </a:t>
            </a:r>
            <a:r>
              <a:rPr lang="en-US" sz="3200" dirty="0" err="1"/>
              <a:t>blazor</a:t>
            </a:r>
            <a:r>
              <a:rPr lang="en-US" sz="3200" dirty="0"/>
              <a:t> asp.net. 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8C592-6346-5317-5246-F6B7F9A807F5}"/>
              </a:ext>
            </a:extLst>
          </p:cNvPr>
          <p:cNvSpPr txBox="1"/>
          <p:nvPr/>
        </p:nvSpPr>
        <p:spPr>
          <a:xfrm>
            <a:off x="2092753" y="2781062"/>
            <a:ext cx="9131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 Light (Headings)"/>
                <a:ea typeface="Calibri" panose="020F0502020204030204" pitchFamily="34" charset="0"/>
              </a:rPr>
              <a:t>MVP</a:t>
            </a:r>
            <a:r>
              <a:rPr lang="en-US" sz="4800" dirty="0">
                <a:latin typeface="Calibri Light (Headings)"/>
                <a:ea typeface="Calibri" panose="020F0502020204030204" pitchFamily="34" charset="0"/>
              </a:rPr>
              <a:t> (Minimum Viable Product)</a:t>
            </a:r>
            <a:endParaRPr lang="en-US" sz="4800" dirty="0"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9BE9A-9BC9-9BA3-69BA-4C71ECF24DA6}"/>
              </a:ext>
            </a:extLst>
          </p:cNvPr>
          <p:cNvSpPr txBox="1"/>
          <p:nvPr/>
        </p:nvSpPr>
        <p:spPr>
          <a:xfrm>
            <a:off x="2158823" y="3828042"/>
            <a:ext cx="932936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Make notes inside browser easily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Microsoft SQL for storing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Having File Management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D6E2F-0AC9-15D4-F19F-93D7C05C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2A0CA-8EAF-5C44-830B-13A6F699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" y="68082"/>
            <a:ext cx="3111905" cy="210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AC916-CDFF-09EB-2E82-D5A44D2C60DA}"/>
              </a:ext>
            </a:extLst>
          </p:cNvPr>
          <p:cNvSpPr txBox="1"/>
          <p:nvPr/>
        </p:nvSpPr>
        <p:spPr>
          <a:xfrm>
            <a:off x="4651325" y="1234082"/>
            <a:ext cx="3853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Why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Blazor</a:t>
            </a:r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3F936-DFF3-E43C-75B8-6D1216A7C177}"/>
              </a:ext>
            </a:extLst>
          </p:cNvPr>
          <p:cNvSpPr txBox="1"/>
          <p:nvPr/>
        </p:nvSpPr>
        <p:spPr>
          <a:xfrm>
            <a:off x="3164427" y="2626975"/>
            <a:ext cx="73522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Blazor</a:t>
            </a:r>
            <a:r>
              <a:rPr lang="en-US" sz="2800" dirty="0"/>
              <a:t>?  </a:t>
            </a:r>
            <a:r>
              <a:rPr lang="en-US" sz="2800" dirty="0" err="1"/>
              <a:t>Blazor</a:t>
            </a:r>
            <a:r>
              <a:rPr lang="en-US" sz="2800" dirty="0"/>
              <a:t> is the Microsoft technology that uses ASP.NET which made for web application ,it has both frontend and backend side. Also NuGet Packages that makes development faster. </a:t>
            </a:r>
          </a:p>
          <a:p>
            <a:r>
              <a:rPr lang="en-US" sz="2800" dirty="0"/>
              <a:t>It is good for smaller projects like this.</a:t>
            </a:r>
          </a:p>
          <a:p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25D5DE-7D8B-0383-1D84-D4CB03708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31B268-A451-3941-6957-E4882CBC1605}"/>
              </a:ext>
            </a:extLst>
          </p:cNvPr>
          <p:cNvSpPr txBox="1"/>
          <p:nvPr/>
        </p:nvSpPr>
        <p:spPr>
          <a:xfrm>
            <a:off x="3470918" y="240015"/>
            <a:ext cx="4875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Application</a:t>
            </a: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BDAA99-4FD4-FDF6-A75F-D8B247E7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299"/>
            <a:ext cx="12192000" cy="5052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0878F-3623-440D-8345-814A77B2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72775-7A68-A6EE-310A-B63C396A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84" y="1270462"/>
            <a:ext cx="1655618" cy="1655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689AA-1AD0-269D-6396-4F4559F067FD}"/>
              </a:ext>
            </a:extLst>
          </p:cNvPr>
          <p:cNvSpPr txBox="1"/>
          <p:nvPr/>
        </p:nvSpPr>
        <p:spPr>
          <a:xfrm>
            <a:off x="1457854" y="2845367"/>
            <a:ext cx="1375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file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62679-BCC3-532A-5B26-867FC4E7549E}"/>
              </a:ext>
            </a:extLst>
          </p:cNvPr>
          <p:cNvSpPr txBox="1"/>
          <p:nvPr/>
        </p:nvSpPr>
        <p:spPr>
          <a:xfrm>
            <a:off x="1153486" y="5456223"/>
            <a:ext cx="1655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Note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8D4AE-4C3E-3B7D-F153-0C50C209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84" y="4116800"/>
            <a:ext cx="1339423" cy="1339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87A0D-6C6F-22EA-3E9E-02A1CF9AE9BF}"/>
              </a:ext>
            </a:extLst>
          </p:cNvPr>
          <p:cNvSpPr txBox="1"/>
          <p:nvPr/>
        </p:nvSpPr>
        <p:spPr>
          <a:xfrm>
            <a:off x="3422604" y="174843"/>
            <a:ext cx="514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File Management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20BC3-89F0-9179-3C9D-BC6E043D6FE6}"/>
              </a:ext>
            </a:extLst>
          </p:cNvPr>
          <p:cNvSpPr txBox="1"/>
          <p:nvPr/>
        </p:nvSpPr>
        <p:spPr>
          <a:xfrm>
            <a:off x="3246473" y="1270462"/>
            <a:ext cx="7185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File works like a folder.</a:t>
            </a:r>
          </a:p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It contains other files and notes</a:t>
            </a:r>
          </a:p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Has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parent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content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 id</a:t>
            </a:r>
          </a:p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If any File and Note parent is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null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 it appears on the front page. </a:t>
            </a:r>
          </a:p>
          <a:p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Notes contain their information and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parent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 id. 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5529D-0393-1F18-81AD-C18BB9AB8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0F57A-B101-F3F9-24E1-17776BAC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84" y="1270462"/>
            <a:ext cx="1655618" cy="1655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77791-E774-BBBA-808B-89228A3802D4}"/>
              </a:ext>
            </a:extLst>
          </p:cNvPr>
          <p:cNvSpPr txBox="1"/>
          <p:nvPr/>
        </p:nvSpPr>
        <p:spPr>
          <a:xfrm>
            <a:off x="3525466" y="141592"/>
            <a:ext cx="514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File Management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68206-7F8A-529A-824D-CC10BCA5BA18}"/>
              </a:ext>
            </a:extLst>
          </p:cNvPr>
          <p:cNvSpPr txBox="1"/>
          <p:nvPr/>
        </p:nvSpPr>
        <p:spPr>
          <a:xfrm>
            <a:off x="1457854" y="2845367"/>
            <a:ext cx="1375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file</a:t>
            </a: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24B18-7CD2-4223-7DA2-1CB910831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33" y="1386899"/>
            <a:ext cx="6566803" cy="5238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EF8FE-6C82-D031-2038-9B035B9B8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777791-E774-BBBA-808B-89228A3802D4}"/>
              </a:ext>
            </a:extLst>
          </p:cNvPr>
          <p:cNvSpPr txBox="1"/>
          <p:nvPr/>
        </p:nvSpPr>
        <p:spPr>
          <a:xfrm>
            <a:off x="3296351" y="174843"/>
            <a:ext cx="514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File Management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68206-7F8A-529A-824D-CC10BCA5BA18}"/>
              </a:ext>
            </a:extLst>
          </p:cNvPr>
          <p:cNvSpPr txBox="1"/>
          <p:nvPr/>
        </p:nvSpPr>
        <p:spPr>
          <a:xfrm>
            <a:off x="1283286" y="2926080"/>
            <a:ext cx="1655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Note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40892-EB05-A266-A7C6-BA805ACB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84" y="1586657"/>
            <a:ext cx="1339423" cy="133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6526-494A-24B4-1543-A61B380A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00" y="1459420"/>
            <a:ext cx="7341856" cy="4894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62E0A-05E1-D8A2-CDEE-6E8B98E9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94BCB-C341-015A-8101-BA1E3563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0" y="1515894"/>
            <a:ext cx="5461200" cy="3826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6144A-978A-72EA-71B7-0744FEFCF19F}"/>
              </a:ext>
            </a:extLst>
          </p:cNvPr>
          <p:cNvSpPr txBox="1"/>
          <p:nvPr/>
        </p:nvSpPr>
        <p:spPr>
          <a:xfrm>
            <a:off x="3703674" y="209097"/>
            <a:ext cx="4027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SQL Database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A9A5E-850C-1F7C-A160-657276271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02" y="4443338"/>
            <a:ext cx="2561198" cy="2414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3278-4DB0-311F-3598-2D4A1DE67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81" y="3643128"/>
            <a:ext cx="6249586" cy="1727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EADE0-4A5C-46D7-2D86-2EC12B1AE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90" y="1614450"/>
            <a:ext cx="5582429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A55B3-CCD2-FCE8-E796-482E66CCD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3" y="127727"/>
            <a:ext cx="1055572" cy="10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0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MNotes</vt:lpstr>
      <vt:lpstr>The idea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MNotes</dc:title>
  <dc:creator>Gor Yeritsyan</dc:creator>
  <cp:lastModifiedBy>Gor Yeritsyan</cp:lastModifiedBy>
  <cp:revision>2</cp:revision>
  <dcterms:created xsi:type="dcterms:W3CDTF">2024-04-09T15:21:35Z</dcterms:created>
  <dcterms:modified xsi:type="dcterms:W3CDTF">2024-04-09T16:04:33Z</dcterms:modified>
</cp:coreProperties>
</file>